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5"/>
  </p:notesMasterIdLst>
  <p:handoutMasterIdLst>
    <p:handoutMasterId r:id="rId46"/>
  </p:handoutMasterIdLst>
  <p:sldIdLst>
    <p:sldId id="273" r:id="rId2"/>
    <p:sldId id="584" r:id="rId3"/>
    <p:sldId id="585" r:id="rId4"/>
    <p:sldId id="586" r:id="rId5"/>
    <p:sldId id="587" r:id="rId6"/>
    <p:sldId id="588" r:id="rId7"/>
    <p:sldId id="589" r:id="rId8"/>
    <p:sldId id="590" r:id="rId9"/>
    <p:sldId id="591" r:id="rId10"/>
    <p:sldId id="592" r:id="rId11"/>
    <p:sldId id="593" r:id="rId12"/>
    <p:sldId id="594" r:id="rId13"/>
    <p:sldId id="595" r:id="rId14"/>
    <p:sldId id="596" r:id="rId15"/>
    <p:sldId id="597" r:id="rId16"/>
    <p:sldId id="598" r:id="rId17"/>
    <p:sldId id="599" r:id="rId18"/>
    <p:sldId id="600" r:id="rId19"/>
    <p:sldId id="601" r:id="rId20"/>
    <p:sldId id="602" r:id="rId21"/>
    <p:sldId id="603" r:id="rId22"/>
    <p:sldId id="604" r:id="rId23"/>
    <p:sldId id="605" r:id="rId24"/>
    <p:sldId id="606" r:id="rId25"/>
    <p:sldId id="607" r:id="rId26"/>
    <p:sldId id="608" r:id="rId27"/>
    <p:sldId id="609" r:id="rId28"/>
    <p:sldId id="610" r:id="rId29"/>
    <p:sldId id="612" r:id="rId30"/>
    <p:sldId id="613" r:id="rId31"/>
    <p:sldId id="614" r:id="rId32"/>
    <p:sldId id="615" r:id="rId33"/>
    <p:sldId id="616" r:id="rId34"/>
    <p:sldId id="617" r:id="rId35"/>
    <p:sldId id="618" r:id="rId36"/>
    <p:sldId id="619" r:id="rId37"/>
    <p:sldId id="620" r:id="rId38"/>
    <p:sldId id="621" r:id="rId39"/>
    <p:sldId id="623" r:id="rId40"/>
    <p:sldId id="622" r:id="rId41"/>
    <p:sldId id="611" r:id="rId42"/>
    <p:sldId id="433" r:id="rId43"/>
    <p:sldId id="293" r:id="rId4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CCCC"/>
    <a:srgbClr val="FF9999"/>
    <a:srgbClr val="F89AD9"/>
    <a:srgbClr val="FFFFFF"/>
    <a:srgbClr val="33CCFF"/>
    <a:srgbClr val="DDDDDD"/>
    <a:srgbClr val="C0C0C0"/>
    <a:srgbClr val="72C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94075" autoAdjust="0"/>
  </p:normalViewPr>
  <p:slideViewPr>
    <p:cSldViewPr snapToObjects="1">
      <p:cViewPr varScale="1">
        <p:scale>
          <a:sx n="66" d="100"/>
          <a:sy n="66" d="100"/>
        </p:scale>
        <p:origin x="6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B3EE20-D407-4EE3-A34C-F9D8D686839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FBF002-741F-4358-9A6B-CA10A4750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14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1B999-89A9-479F-BD0C-79C89ADB2B5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5" rIns="91412" bIns="457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3" y="4717415"/>
            <a:ext cx="5436874" cy="4469130"/>
          </a:xfrm>
          <a:prstGeom prst="rect">
            <a:avLst/>
          </a:prstGeom>
        </p:spPr>
        <p:txBody>
          <a:bodyPr vert="horz" lIns="91412" tIns="45705" rIns="91412" bIns="4570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D6AB37-CA25-44D6-BC7E-B8DFD92C9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41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1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7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 userDrawn="1"/>
        </p:nvGrpSpPr>
        <p:grpSpPr bwMode="auto">
          <a:xfrm>
            <a:off x="-373063" y="-14288"/>
            <a:ext cx="9528176" cy="6888163"/>
            <a:chOff x="-372667" y="-15003"/>
            <a:chExt cx="9528554" cy="6888572"/>
          </a:xfrm>
        </p:grpSpPr>
        <p:sp>
          <p:nvSpPr>
            <p:cNvPr id="5" name="Freeform 4"/>
            <p:cNvSpPr/>
            <p:nvPr userDrawn="1"/>
          </p:nvSpPr>
          <p:spPr bwMode="gray">
            <a:xfrm>
              <a:off x="-21815" y="-15003"/>
              <a:ext cx="9177702" cy="6880635"/>
            </a:xfrm>
            <a:custGeom>
              <a:avLst/>
              <a:gdLst>
                <a:gd name="connsiteX0" fmla="*/ 0 w 8544910"/>
                <a:gd name="connsiteY0" fmla="*/ 2727434 h 3184634"/>
                <a:gd name="connsiteX1" fmla="*/ 7898524 w 8544910"/>
                <a:gd name="connsiteY1" fmla="*/ 0 h 3184634"/>
                <a:gd name="connsiteX2" fmla="*/ 8544910 w 8544910"/>
                <a:gd name="connsiteY2" fmla="*/ 15765 h 3184634"/>
                <a:gd name="connsiteX3" fmla="*/ 15766 w 8544910"/>
                <a:gd name="connsiteY3" fmla="*/ 3184634 h 3184634"/>
                <a:gd name="connsiteX4" fmla="*/ 0 w 8544910"/>
                <a:gd name="connsiteY4" fmla="*/ 2727434 h 3184634"/>
                <a:gd name="connsiteX0" fmla="*/ 0 w 8544910"/>
                <a:gd name="connsiteY0" fmla="*/ 2727434 h 2900384"/>
                <a:gd name="connsiteX1" fmla="*/ 7898524 w 8544910"/>
                <a:gd name="connsiteY1" fmla="*/ 0 h 2900384"/>
                <a:gd name="connsiteX2" fmla="*/ 8544910 w 8544910"/>
                <a:gd name="connsiteY2" fmla="*/ 15765 h 2900384"/>
                <a:gd name="connsiteX3" fmla="*/ 0 w 8544910"/>
                <a:gd name="connsiteY3" fmla="*/ 2900384 h 2900384"/>
                <a:gd name="connsiteX4" fmla="*/ 0 w 8544910"/>
                <a:gd name="connsiteY4" fmla="*/ 2727434 h 2900384"/>
                <a:gd name="connsiteX0" fmla="*/ 0 w 8370761"/>
                <a:gd name="connsiteY0" fmla="*/ 2727434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27434 h 2900384"/>
                <a:gd name="connsiteX0" fmla="*/ 0 w 8370761"/>
                <a:gd name="connsiteY0" fmla="*/ 270121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01216 h 2900384"/>
                <a:gd name="connsiteX0" fmla="*/ 0 w 8370761"/>
                <a:gd name="connsiteY0" fmla="*/ 239597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791092"/>
                <a:gd name="connsiteX1" fmla="*/ 7898524 w 8871972"/>
                <a:gd name="connsiteY1" fmla="*/ 0 h 2791092"/>
                <a:gd name="connsiteX2" fmla="*/ 8871972 w 8871972"/>
                <a:gd name="connsiteY2" fmla="*/ 1 h 2791092"/>
                <a:gd name="connsiteX3" fmla="*/ 44595 w 8871972"/>
                <a:gd name="connsiteY3" fmla="*/ 2791092 h 2791092"/>
                <a:gd name="connsiteX4" fmla="*/ 0 w 8871972"/>
                <a:gd name="connsiteY4" fmla="*/ 2395976 h 2791092"/>
                <a:gd name="connsiteX0" fmla="*/ 0 w 8871972"/>
                <a:gd name="connsiteY0" fmla="*/ 2395976 h 2499654"/>
                <a:gd name="connsiteX1" fmla="*/ 7898524 w 8871972"/>
                <a:gd name="connsiteY1" fmla="*/ 0 h 2499654"/>
                <a:gd name="connsiteX2" fmla="*/ 8871972 w 8871972"/>
                <a:gd name="connsiteY2" fmla="*/ 1 h 2499654"/>
                <a:gd name="connsiteX3" fmla="*/ 56287 w 8871972"/>
                <a:gd name="connsiteY3" fmla="*/ 2499654 h 2499654"/>
                <a:gd name="connsiteX4" fmla="*/ 0 w 8871972"/>
                <a:gd name="connsiteY4" fmla="*/ 2395976 h 2499654"/>
                <a:gd name="connsiteX0" fmla="*/ 0 w 8160852"/>
                <a:gd name="connsiteY0" fmla="*/ 2395976 h 2499654"/>
                <a:gd name="connsiteX1" fmla="*/ 7898524 w 8160852"/>
                <a:gd name="connsiteY1" fmla="*/ 0 h 2499654"/>
                <a:gd name="connsiteX2" fmla="*/ 8160852 w 8160852"/>
                <a:gd name="connsiteY2" fmla="*/ 11210 h 2499654"/>
                <a:gd name="connsiteX3" fmla="*/ 56287 w 8160852"/>
                <a:gd name="connsiteY3" fmla="*/ 2499654 h 2499654"/>
                <a:gd name="connsiteX4" fmla="*/ 0 w 8160852"/>
                <a:gd name="connsiteY4" fmla="*/ 2395976 h 2499654"/>
                <a:gd name="connsiteX0" fmla="*/ 0 w 9367967"/>
                <a:gd name="connsiteY0" fmla="*/ 2395976 h 2499654"/>
                <a:gd name="connsiteX1" fmla="*/ 7898524 w 9367967"/>
                <a:gd name="connsiteY1" fmla="*/ 0 h 2499654"/>
                <a:gd name="connsiteX2" fmla="*/ 9367967 w 9367967"/>
                <a:gd name="connsiteY2" fmla="*/ 2 h 2499654"/>
                <a:gd name="connsiteX3" fmla="*/ 56287 w 9367967"/>
                <a:gd name="connsiteY3" fmla="*/ 2499654 h 2499654"/>
                <a:gd name="connsiteX4" fmla="*/ 0 w 9367967"/>
                <a:gd name="connsiteY4" fmla="*/ 2395976 h 2499654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5040 w 9367967"/>
                <a:gd name="connsiteY3" fmla="*/ 6303962 h 6303962"/>
                <a:gd name="connsiteX4" fmla="*/ 0 w 9367967"/>
                <a:gd name="connsiteY4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469804 w 9367967"/>
                <a:gd name="connsiteY3" fmla="*/ 3990478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9367967 w 9367967"/>
                <a:gd name="connsiteY3" fmla="*/ 6303962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226737 w 9332927"/>
                <a:gd name="connsiteY0" fmla="*/ 2395976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226737 w 9332927"/>
                <a:gd name="connsiteY5" fmla="*/ 2395976 h 6303962"/>
                <a:gd name="connsiteX0" fmla="*/ 3742 w 9332927"/>
                <a:gd name="connsiteY0" fmla="*/ 2369705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3742 w 9332927"/>
                <a:gd name="connsiteY5" fmla="*/ 2369705 h 6303962"/>
                <a:gd name="connsiteX0" fmla="*/ 3742 w 9332927"/>
                <a:gd name="connsiteY0" fmla="*/ 2378462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3742 w 9332927"/>
                <a:gd name="connsiteY5" fmla="*/ 2378462 h 6312719"/>
                <a:gd name="connsiteX0" fmla="*/ 14493 w 9332927"/>
                <a:gd name="connsiteY0" fmla="*/ 2352627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14493 w 9332927"/>
                <a:gd name="connsiteY5" fmla="*/ 2352627 h 6312719"/>
                <a:gd name="connsiteX0" fmla="*/ 1247 w 9342110"/>
                <a:gd name="connsiteY0" fmla="*/ 2326793 h 6312719"/>
                <a:gd name="connsiteX1" fmla="*/ 7998708 w 9342110"/>
                <a:gd name="connsiteY1" fmla="*/ 0 h 6312719"/>
                <a:gd name="connsiteX2" fmla="*/ 9342110 w 9342110"/>
                <a:gd name="connsiteY2" fmla="*/ 8759 h 6312719"/>
                <a:gd name="connsiteX3" fmla="*/ 9342110 w 9342110"/>
                <a:gd name="connsiteY3" fmla="*/ 6312719 h 6312719"/>
                <a:gd name="connsiteX4" fmla="*/ 9183 w 9342110"/>
                <a:gd name="connsiteY4" fmla="*/ 6312719 h 6312719"/>
                <a:gd name="connsiteX5" fmla="*/ 1247 w 9342110"/>
                <a:gd name="connsiteY5" fmla="*/ 2326793 h 6312719"/>
                <a:gd name="connsiteX0" fmla="*/ 1247 w 9342110"/>
                <a:gd name="connsiteY0" fmla="*/ 2330458 h 6316384"/>
                <a:gd name="connsiteX1" fmla="*/ 7998708 w 9342110"/>
                <a:gd name="connsiteY1" fmla="*/ 3665 h 6316384"/>
                <a:gd name="connsiteX2" fmla="*/ 9328030 w 9342110"/>
                <a:gd name="connsiteY2" fmla="*/ 0 h 6316384"/>
                <a:gd name="connsiteX3" fmla="*/ 9342110 w 9342110"/>
                <a:gd name="connsiteY3" fmla="*/ 6316384 h 6316384"/>
                <a:gd name="connsiteX4" fmla="*/ 9183 w 9342110"/>
                <a:gd name="connsiteY4" fmla="*/ 6316384 h 6316384"/>
                <a:gd name="connsiteX5" fmla="*/ 1247 w 9342110"/>
                <a:gd name="connsiteY5" fmla="*/ 2330458 h 6316384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30 w 9342110"/>
                <a:gd name="connsiteY2" fmla="*/ 16593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29 w 9342110"/>
                <a:gd name="connsiteY2" fmla="*/ 6464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0587 h 6326513"/>
                <a:gd name="connsiteX1" fmla="*/ 8038717 w 9342110"/>
                <a:gd name="connsiteY1" fmla="*/ 52647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  <a:gd name="connsiteX0" fmla="*/ 1247 w 9342110"/>
                <a:gd name="connsiteY0" fmla="*/ 2340587 h 6326513"/>
                <a:gd name="connsiteX1" fmla="*/ 7975698 w 9342110"/>
                <a:gd name="connsiteY1" fmla="*/ 15429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42110" h="6326513">
                  <a:moveTo>
                    <a:pt x="1247" y="2340587"/>
                  </a:moveTo>
                  <a:lnTo>
                    <a:pt x="7975698" y="15429"/>
                  </a:lnTo>
                  <a:lnTo>
                    <a:pt x="9328029" y="0"/>
                  </a:lnTo>
                  <a:cubicBezTo>
                    <a:pt x="9332722" y="2105461"/>
                    <a:pt x="9337417" y="4221052"/>
                    <a:pt x="9342110" y="6326513"/>
                  </a:cubicBezTo>
                  <a:lnTo>
                    <a:pt x="9183" y="6326513"/>
                  </a:lnTo>
                  <a:cubicBezTo>
                    <a:pt x="10430" y="5015094"/>
                    <a:pt x="0" y="3652006"/>
                    <a:pt x="1247" y="234058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  <a:alpha val="36000"/>
                  </a:schemeClr>
                </a:gs>
                <a:gs pos="100000">
                  <a:srgbClr val="FFFFFF">
                    <a:alpha val="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 userDrawn="1"/>
          </p:nvSpPr>
          <p:spPr bwMode="gray">
            <a:xfrm flipV="1">
              <a:off x="-20264" y="-3667"/>
              <a:ext cx="8053210" cy="2609714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7580 w 6343726"/>
                <a:gd name="connsiteY0" fmla="*/ 0 h 1539496"/>
                <a:gd name="connsiteX1" fmla="*/ 6343726 w 6343726"/>
                <a:gd name="connsiteY1" fmla="*/ 1536740 h 1539496"/>
                <a:gd name="connsiteX2" fmla="*/ 3719 w 6343726"/>
                <a:gd name="connsiteY2" fmla="*/ 1539496 h 1539496"/>
                <a:gd name="connsiteX3" fmla="*/ 7580 w 6343726"/>
                <a:gd name="connsiteY3" fmla="*/ 0 h 1539496"/>
                <a:gd name="connsiteX0" fmla="*/ 7580 w 6359466"/>
                <a:gd name="connsiteY0" fmla="*/ 0 h 1539496"/>
                <a:gd name="connsiteX1" fmla="*/ 6359466 w 6359466"/>
                <a:gd name="connsiteY1" fmla="*/ 1538209 h 1539496"/>
                <a:gd name="connsiteX2" fmla="*/ 3719 w 6359466"/>
                <a:gd name="connsiteY2" fmla="*/ 1539496 h 1539496"/>
                <a:gd name="connsiteX3" fmla="*/ 7580 w 6359466"/>
                <a:gd name="connsiteY3" fmla="*/ 0 h 1539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9466" h="1539496">
                  <a:moveTo>
                    <a:pt x="7580" y="0"/>
                  </a:moveTo>
                  <a:lnTo>
                    <a:pt x="6359466" y="1538209"/>
                  </a:lnTo>
                  <a:lnTo>
                    <a:pt x="3719" y="1539496"/>
                  </a:lnTo>
                  <a:cubicBezTo>
                    <a:pt x="0" y="1060044"/>
                    <a:pt x="11299" y="479452"/>
                    <a:pt x="758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 noChangeAspect="1"/>
            </p:cNvSpPr>
            <p:nvPr userDrawn="1"/>
          </p:nvSpPr>
          <p:spPr bwMode="gray">
            <a:xfrm rot="20517034">
              <a:off x="3040621" y="677653"/>
              <a:ext cx="3323367" cy="402994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33000">
                  <a:schemeClr val="accent2">
                    <a:lumMod val="75000"/>
                  </a:schemeClr>
                </a:gs>
                <a:gs pos="85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 noChangeAspect="1"/>
            </p:cNvSpPr>
            <p:nvPr userDrawn="1"/>
          </p:nvSpPr>
          <p:spPr bwMode="gray">
            <a:xfrm rot="20517034">
              <a:off x="467355" y="1163751"/>
              <a:ext cx="4565948" cy="553670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33000">
                  <a:schemeClr val="accent3">
                    <a:lumMod val="75000"/>
                  </a:schemeClr>
                </a:gs>
                <a:gs pos="82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 noChangeAspect="1"/>
            </p:cNvSpPr>
            <p:nvPr userDrawn="1"/>
          </p:nvSpPr>
          <p:spPr bwMode="gray">
            <a:xfrm rot="20517034">
              <a:off x="-372667" y="471048"/>
              <a:ext cx="9036309" cy="955811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66047 w 2961211"/>
                <a:gd name="connsiteY0" fmla="*/ 0 h 634520"/>
                <a:gd name="connsiteX1" fmla="*/ 2491361 w 2961211"/>
                <a:gd name="connsiteY1" fmla="*/ 3640 h 634520"/>
                <a:gd name="connsiteX2" fmla="*/ 2640688 w 2961211"/>
                <a:gd name="connsiteY2" fmla="*/ 80015 h 634520"/>
                <a:gd name="connsiteX3" fmla="*/ 2722643 w 2961211"/>
                <a:gd name="connsiteY3" fmla="*/ 312995 h 634520"/>
                <a:gd name="connsiteX4" fmla="*/ 2961211 w 2961211"/>
                <a:gd name="connsiteY4" fmla="*/ 632879 h 634520"/>
                <a:gd name="connsiteX5" fmla="*/ 0 w 2961211"/>
                <a:gd name="connsiteY5" fmla="*/ 634520 h 634520"/>
                <a:gd name="connsiteX6" fmla="*/ 235934 w 2961211"/>
                <a:gd name="connsiteY6" fmla="*/ 243095 h 634520"/>
                <a:gd name="connsiteX7" fmla="*/ 319386 w 2961211"/>
                <a:gd name="connsiteY7" fmla="*/ 75502 h 634520"/>
                <a:gd name="connsiteX8" fmla="*/ 466047 w 2961211"/>
                <a:gd name="connsiteY8" fmla="*/ 0 h 634520"/>
                <a:gd name="connsiteX0" fmla="*/ 466047 w 2961211"/>
                <a:gd name="connsiteY0" fmla="*/ 473 h 632923"/>
                <a:gd name="connsiteX1" fmla="*/ 2491361 w 2961211"/>
                <a:gd name="connsiteY1" fmla="*/ 2043 h 632923"/>
                <a:gd name="connsiteX2" fmla="*/ 2640688 w 2961211"/>
                <a:gd name="connsiteY2" fmla="*/ 78418 h 632923"/>
                <a:gd name="connsiteX3" fmla="*/ 2722643 w 2961211"/>
                <a:gd name="connsiteY3" fmla="*/ 311398 h 632923"/>
                <a:gd name="connsiteX4" fmla="*/ 2961211 w 2961211"/>
                <a:gd name="connsiteY4" fmla="*/ 631282 h 632923"/>
                <a:gd name="connsiteX5" fmla="*/ 0 w 2961211"/>
                <a:gd name="connsiteY5" fmla="*/ 632923 h 632923"/>
                <a:gd name="connsiteX6" fmla="*/ 235934 w 2961211"/>
                <a:gd name="connsiteY6" fmla="*/ 241498 h 632923"/>
                <a:gd name="connsiteX7" fmla="*/ 319386 w 2961211"/>
                <a:gd name="connsiteY7" fmla="*/ 73905 h 632923"/>
                <a:gd name="connsiteX8" fmla="*/ 466047 w 2961211"/>
                <a:gd name="connsiteY8" fmla="*/ 473 h 632923"/>
                <a:gd name="connsiteX0" fmla="*/ 466047 w 2961211"/>
                <a:gd name="connsiteY0" fmla="*/ 473 h 632923"/>
                <a:gd name="connsiteX1" fmla="*/ 1406332 w 2961211"/>
                <a:gd name="connsiteY1" fmla="*/ 4648 h 632923"/>
                <a:gd name="connsiteX2" fmla="*/ 2491361 w 2961211"/>
                <a:gd name="connsiteY2" fmla="*/ 2043 h 632923"/>
                <a:gd name="connsiteX3" fmla="*/ 2640688 w 2961211"/>
                <a:gd name="connsiteY3" fmla="*/ 78418 h 632923"/>
                <a:gd name="connsiteX4" fmla="*/ 2722643 w 2961211"/>
                <a:gd name="connsiteY4" fmla="*/ 311398 h 632923"/>
                <a:gd name="connsiteX5" fmla="*/ 2961211 w 2961211"/>
                <a:gd name="connsiteY5" fmla="*/ 631282 h 632923"/>
                <a:gd name="connsiteX6" fmla="*/ 0 w 2961211"/>
                <a:gd name="connsiteY6" fmla="*/ 632923 h 632923"/>
                <a:gd name="connsiteX7" fmla="*/ 235934 w 2961211"/>
                <a:gd name="connsiteY7" fmla="*/ 241498 h 632923"/>
                <a:gd name="connsiteX8" fmla="*/ 319386 w 2961211"/>
                <a:gd name="connsiteY8" fmla="*/ 73905 h 632923"/>
                <a:gd name="connsiteX9" fmla="*/ 466047 w 2961211"/>
                <a:gd name="connsiteY9" fmla="*/ 473 h 632923"/>
                <a:gd name="connsiteX0" fmla="*/ 466047 w 3199088"/>
                <a:gd name="connsiteY0" fmla="*/ 473 h 634994"/>
                <a:gd name="connsiteX1" fmla="*/ 1406332 w 3199088"/>
                <a:gd name="connsiteY1" fmla="*/ 4648 h 634994"/>
                <a:gd name="connsiteX2" fmla="*/ 2491361 w 3199088"/>
                <a:gd name="connsiteY2" fmla="*/ 2043 h 634994"/>
                <a:gd name="connsiteX3" fmla="*/ 2640688 w 3199088"/>
                <a:gd name="connsiteY3" fmla="*/ 78418 h 634994"/>
                <a:gd name="connsiteX4" fmla="*/ 2722643 w 3199088"/>
                <a:gd name="connsiteY4" fmla="*/ 311398 h 634994"/>
                <a:gd name="connsiteX5" fmla="*/ 2961211 w 3199088"/>
                <a:gd name="connsiteY5" fmla="*/ 631282 h 634994"/>
                <a:gd name="connsiteX6" fmla="*/ 1295380 w 3199088"/>
                <a:gd name="connsiteY6" fmla="*/ 634994 h 634994"/>
                <a:gd name="connsiteX7" fmla="*/ 0 w 3199088"/>
                <a:gd name="connsiteY7" fmla="*/ 632923 h 634994"/>
                <a:gd name="connsiteX8" fmla="*/ 235934 w 3199088"/>
                <a:gd name="connsiteY8" fmla="*/ 241498 h 634994"/>
                <a:gd name="connsiteX9" fmla="*/ 319386 w 3199088"/>
                <a:gd name="connsiteY9" fmla="*/ 73905 h 634994"/>
                <a:gd name="connsiteX10" fmla="*/ 466047 w 3199088"/>
                <a:gd name="connsiteY10" fmla="*/ 473 h 634994"/>
                <a:gd name="connsiteX0" fmla="*/ 466047 w 2961211"/>
                <a:gd name="connsiteY0" fmla="*/ 47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10" fmla="*/ 466047 w 2961211"/>
                <a:gd name="connsiteY10" fmla="*/ 473 h 634994"/>
                <a:gd name="connsiteX0" fmla="*/ 319386 w 2961211"/>
                <a:gd name="connsiteY0" fmla="*/ 73905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0" fmla="*/ 235934 w 2961211"/>
                <a:gd name="connsiteY0" fmla="*/ 241498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0" fmla="*/ 0 w 2961211"/>
                <a:gd name="connsiteY0" fmla="*/ 63292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0" fmla="*/ 0 w 1665831"/>
                <a:gd name="connsiteY0" fmla="*/ 634994 h 634994"/>
                <a:gd name="connsiteX1" fmla="*/ 110952 w 1665831"/>
                <a:gd name="connsiteY1" fmla="*/ 4648 h 634994"/>
                <a:gd name="connsiteX2" fmla="*/ 1195981 w 1665831"/>
                <a:gd name="connsiteY2" fmla="*/ 2043 h 634994"/>
                <a:gd name="connsiteX3" fmla="*/ 1345308 w 1665831"/>
                <a:gd name="connsiteY3" fmla="*/ 78418 h 634994"/>
                <a:gd name="connsiteX4" fmla="*/ 1427263 w 1665831"/>
                <a:gd name="connsiteY4" fmla="*/ 311398 h 634994"/>
                <a:gd name="connsiteX5" fmla="*/ 1665831 w 1665831"/>
                <a:gd name="connsiteY5" fmla="*/ 631282 h 634994"/>
                <a:gd name="connsiteX6" fmla="*/ 0 w 1665831"/>
                <a:gd name="connsiteY6" fmla="*/ 634994 h 634994"/>
                <a:gd name="connsiteX0" fmla="*/ 28681 w 1919707"/>
                <a:gd name="connsiteY0" fmla="*/ 634994 h 784425"/>
                <a:gd name="connsiteX1" fmla="*/ 139633 w 1919707"/>
                <a:gd name="connsiteY1" fmla="*/ 4648 h 784425"/>
                <a:gd name="connsiteX2" fmla="*/ 1224662 w 1919707"/>
                <a:gd name="connsiteY2" fmla="*/ 2043 h 784425"/>
                <a:gd name="connsiteX3" fmla="*/ 1373989 w 1919707"/>
                <a:gd name="connsiteY3" fmla="*/ 78418 h 784425"/>
                <a:gd name="connsiteX4" fmla="*/ 1455944 w 1919707"/>
                <a:gd name="connsiteY4" fmla="*/ 311398 h 784425"/>
                <a:gd name="connsiteX5" fmla="*/ 1694512 w 1919707"/>
                <a:gd name="connsiteY5" fmla="*/ 631282 h 784425"/>
                <a:gd name="connsiteX6" fmla="*/ 0 w 1919707"/>
                <a:gd name="connsiteY6" fmla="*/ 784425 h 784425"/>
                <a:gd name="connsiteX7" fmla="*/ 28681 w 1919707"/>
                <a:gd name="connsiteY7" fmla="*/ 634994 h 784425"/>
                <a:gd name="connsiteX0" fmla="*/ 28681 w 3946878"/>
                <a:gd name="connsiteY0" fmla="*/ 634994 h 784425"/>
                <a:gd name="connsiteX1" fmla="*/ 139633 w 3946878"/>
                <a:gd name="connsiteY1" fmla="*/ 4648 h 784425"/>
                <a:gd name="connsiteX2" fmla="*/ 1224662 w 3946878"/>
                <a:gd name="connsiteY2" fmla="*/ 2043 h 784425"/>
                <a:gd name="connsiteX3" fmla="*/ 1373989 w 3946878"/>
                <a:gd name="connsiteY3" fmla="*/ 78418 h 784425"/>
                <a:gd name="connsiteX4" fmla="*/ 1455944 w 3946878"/>
                <a:gd name="connsiteY4" fmla="*/ 311398 h 784425"/>
                <a:gd name="connsiteX5" fmla="*/ 1694512 w 3946878"/>
                <a:gd name="connsiteY5" fmla="*/ 631282 h 784425"/>
                <a:gd name="connsiteX6" fmla="*/ 3946878 w 3946878"/>
                <a:gd name="connsiteY6" fmla="*/ 637145 h 784425"/>
                <a:gd name="connsiteX7" fmla="*/ 0 w 3946878"/>
                <a:gd name="connsiteY7" fmla="*/ 784425 h 784425"/>
                <a:gd name="connsiteX8" fmla="*/ 28681 w 3946878"/>
                <a:gd name="connsiteY8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46878 w 4127097"/>
                <a:gd name="connsiteY6" fmla="*/ 637145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127097"/>
                <a:gd name="connsiteY0" fmla="*/ 634994 h 959280"/>
                <a:gd name="connsiteX1" fmla="*/ 139633 w 4127097"/>
                <a:gd name="connsiteY1" fmla="*/ 4648 h 959280"/>
                <a:gd name="connsiteX2" fmla="*/ 1224662 w 4127097"/>
                <a:gd name="connsiteY2" fmla="*/ 2043 h 959280"/>
                <a:gd name="connsiteX3" fmla="*/ 1373989 w 4127097"/>
                <a:gd name="connsiteY3" fmla="*/ 78418 h 959280"/>
                <a:gd name="connsiteX4" fmla="*/ 1455944 w 4127097"/>
                <a:gd name="connsiteY4" fmla="*/ 311398 h 959280"/>
                <a:gd name="connsiteX5" fmla="*/ 1694512 w 4127097"/>
                <a:gd name="connsiteY5" fmla="*/ 631282 h 959280"/>
                <a:gd name="connsiteX6" fmla="*/ 4027454 w 4127097"/>
                <a:gd name="connsiteY6" fmla="*/ 959280 h 959280"/>
                <a:gd name="connsiteX7" fmla="*/ 4127097 w 4127097"/>
                <a:gd name="connsiteY7" fmla="*/ 742124 h 959280"/>
                <a:gd name="connsiteX8" fmla="*/ 0 w 4127097"/>
                <a:gd name="connsiteY8" fmla="*/ 784425 h 959280"/>
                <a:gd name="connsiteX9" fmla="*/ 28681 w 4127097"/>
                <a:gd name="connsiteY9" fmla="*/ 634994 h 959280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69526 w 4127097"/>
                <a:gd name="connsiteY6" fmla="*/ 631158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69526 w 4200128"/>
                <a:gd name="connsiteY6" fmla="*/ 631158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53826 w 4200128"/>
                <a:gd name="connsiteY6" fmla="*/ 643631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00128" h="784425">
                  <a:moveTo>
                    <a:pt x="28681" y="634994"/>
                  </a:moveTo>
                  <a:lnTo>
                    <a:pt x="139633" y="4648"/>
                  </a:lnTo>
                  <a:lnTo>
                    <a:pt x="1224662" y="2043"/>
                  </a:lnTo>
                  <a:cubicBezTo>
                    <a:pt x="1286126" y="0"/>
                    <a:pt x="1335442" y="26859"/>
                    <a:pt x="1373989" y="78418"/>
                  </a:cubicBezTo>
                  <a:cubicBezTo>
                    <a:pt x="1412536" y="129977"/>
                    <a:pt x="1432315" y="231368"/>
                    <a:pt x="1455944" y="311398"/>
                  </a:cubicBezTo>
                  <a:cubicBezTo>
                    <a:pt x="1479573" y="391428"/>
                    <a:pt x="1549660" y="634631"/>
                    <a:pt x="1694512" y="631282"/>
                  </a:cubicBezTo>
                  <a:lnTo>
                    <a:pt x="3953826" y="643631"/>
                  </a:lnTo>
                  <a:lnTo>
                    <a:pt x="4200128" y="784145"/>
                  </a:lnTo>
                  <a:lnTo>
                    <a:pt x="0" y="784425"/>
                  </a:lnTo>
                  <a:lnTo>
                    <a:pt x="28681" y="63499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200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 w="15875" cmpd="sng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73000">
                    <a:schemeClr val="accent1">
                      <a:tint val="44500"/>
                      <a:satMod val="160000"/>
                      <a:alpha val="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200000"/>
              </a:lightRig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" name="Group 115"/>
            <p:cNvGrpSpPr/>
            <p:nvPr userDrawn="1"/>
          </p:nvGrpSpPr>
          <p:grpSpPr bwMode="gray">
            <a:xfrm>
              <a:off x="347429" y="249116"/>
              <a:ext cx="2164418" cy="672243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1" name="Group 277"/>
            <p:cNvGrpSpPr>
              <a:grpSpLocks/>
            </p:cNvGrpSpPr>
            <p:nvPr userDrawn="1"/>
          </p:nvGrpSpPr>
          <p:grpSpPr bwMode="gray">
            <a:xfrm rot="5400000">
              <a:off x="3267084" y="4800585"/>
              <a:ext cx="1463040" cy="1463040"/>
              <a:chOff x="42" y="4085"/>
              <a:chExt cx="224" cy="224"/>
            </a:xfrm>
            <a:solidFill>
              <a:srgbClr val="F8F7F3">
                <a:alpha val="30196"/>
              </a:srgbClr>
            </a:solidFill>
          </p:grpSpPr>
          <p:sp>
            <p:nvSpPr>
              <p:cNvPr id="53" name="Freeform 278"/>
              <p:cNvSpPr>
                <a:spLocks/>
              </p:cNvSpPr>
              <p:nvPr/>
            </p:nvSpPr>
            <p:spPr bwMode="gray">
              <a:xfrm>
                <a:off x="89" y="4127"/>
                <a:ext cx="136" cy="142"/>
              </a:xfrm>
              <a:custGeom>
                <a:avLst/>
                <a:gdLst/>
                <a:ahLst/>
                <a:cxnLst>
                  <a:cxn ang="0">
                    <a:pos x="226" y="24"/>
                  </a:cxn>
                  <a:cxn ang="0">
                    <a:pos x="7" y="311"/>
                  </a:cxn>
                  <a:cxn ang="0">
                    <a:pos x="30" y="389"/>
                  </a:cxn>
                  <a:cxn ang="0">
                    <a:pos x="124" y="402"/>
                  </a:cxn>
                  <a:cxn ang="0">
                    <a:pos x="193" y="317"/>
                  </a:cxn>
                  <a:cxn ang="0">
                    <a:pos x="193" y="524"/>
                  </a:cxn>
                  <a:cxn ang="0">
                    <a:pos x="276" y="585"/>
                  </a:cxn>
                  <a:cxn ang="0">
                    <a:pos x="363" y="522"/>
                  </a:cxn>
                  <a:cxn ang="0">
                    <a:pos x="363" y="305"/>
                  </a:cxn>
                  <a:cxn ang="0">
                    <a:pos x="447" y="405"/>
                  </a:cxn>
                  <a:cxn ang="0">
                    <a:pos x="534" y="398"/>
                  </a:cxn>
                  <a:cxn ang="0">
                    <a:pos x="562" y="320"/>
                  </a:cxn>
                  <a:cxn ang="0">
                    <a:pos x="331" y="17"/>
                  </a:cxn>
                  <a:cxn ang="0">
                    <a:pos x="280" y="2"/>
                  </a:cxn>
                  <a:cxn ang="0">
                    <a:pos x="226" y="24"/>
                  </a:cxn>
                </a:cxnLst>
                <a:rect l="0" t="0" r="r" b="b"/>
                <a:pathLst>
                  <a:path w="562" h="587">
                    <a:moveTo>
                      <a:pt x="226" y="24"/>
                    </a:moveTo>
                    <a:cubicBezTo>
                      <a:pt x="181" y="76"/>
                      <a:pt x="40" y="250"/>
                      <a:pt x="7" y="311"/>
                    </a:cubicBezTo>
                    <a:cubicBezTo>
                      <a:pt x="0" y="350"/>
                      <a:pt x="11" y="361"/>
                      <a:pt x="30" y="389"/>
                    </a:cubicBezTo>
                    <a:cubicBezTo>
                      <a:pt x="49" y="417"/>
                      <a:pt x="87" y="422"/>
                      <a:pt x="124" y="402"/>
                    </a:cubicBezTo>
                    <a:lnTo>
                      <a:pt x="193" y="317"/>
                    </a:lnTo>
                    <a:lnTo>
                      <a:pt x="193" y="524"/>
                    </a:lnTo>
                    <a:cubicBezTo>
                      <a:pt x="207" y="569"/>
                      <a:pt x="248" y="585"/>
                      <a:pt x="276" y="585"/>
                    </a:cubicBezTo>
                    <a:cubicBezTo>
                      <a:pt x="315" y="587"/>
                      <a:pt x="350" y="568"/>
                      <a:pt x="363" y="522"/>
                    </a:cubicBezTo>
                    <a:lnTo>
                      <a:pt x="363" y="305"/>
                    </a:lnTo>
                    <a:lnTo>
                      <a:pt x="447" y="405"/>
                    </a:lnTo>
                    <a:cubicBezTo>
                      <a:pt x="475" y="420"/>
                      <a:pt x="515" y="412"/>
                      <a:pt x="534" y="398"/>
                    </a:cubicBezTo>
                    <a:cubicBezTo>
                      <a:pt x="553" y="384"/>
                      <a:pt x="562" y="357"/>
                      <a:pt x="562" y="320"/>
                    </a:cubicBezTo>
                    <a:cubicBezTo>
                      <a:pt x="446" y="168"/>
                      <a:pt x="331" y="17"/>
                      <a:pt x="331" y="17"/>
                    </a:cubicBezTo>
                    <a:cubicBezTo>
                      <a:pt x="303" y="0"/>
                      <a:pt x="296" y="2"/>
                      <a:pt x="280" y="2"/>
                    </a:cubicBezTo>
                    <a:cubicBezTo>
                      <a:pt x="264" y="2"/>
                      <a:pt x="247" y="6"/>
                      <a:pt x="226" y="24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279"/>
              <p:cNvSpPr>
                <a:spLocks noChangeArrowheads="1"/>
              </p:cNvSpPr>
              <p:nvPr/>
            </p:nvSpPr>
            <p:spPr bwMode="gray">
              <a:xfrm>
                <a:off x="42" y="4085"/>
                <a:ext cx="224" cy="224"/>
              </a:xfrm>
              <a:custGeom>
                <a:avLst/>
                <a:gdLst>
                  <a:gd name="G0" fmla="+- 2121 0 0"/>
                  <a:gd name="G1" fmla="+- 21600 0 2121"/>
                  <a:gd name="G2" fmla="+- 21600 0 212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121" y="10800"/>
                    </a:moveTo>
                    <a:cubicBezTo>
                      <a:pt x="2121" y="15593"/>
                      <a:pt x="6007" y="19479"/>
                      <a:pt x="10800" y="19479"/>
                    </a:cubicBezTo>
                    <a:cubicBezTo>
                      <a:pt x="15593" y="19479"/>
                      <a:pt x="19479" y="15593"/>
                      <a:pt x="19479" y="10800"/>
                    </a:cubicBezTo>
                    <a:cubicBezTo>
                      <a:pt x="19479" y="6007"/>
                      <a:pt x="15593" y="2121"/>
                      <a:pt x="10800" y="2121"/>
                    </a:cubicBezTo>
                    <a:cubicBezTo>
                      <a:pt x="6007" y="2121"/>
                      <a:pt x="2121" y="6007"/>
                      <a:pt x="2121" y="10800"/>
                    </a:cubicBezTo>
                    <a:close/>
                  </a:path>
                </a:pathLst>
              </a:cu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pic>
          <p:nvPicPr>
            <p:cNvPr id="12" name="Picture 46" descr="2.png"/>
            <p:cNvPicPr>
              <a:picLocks noChangeAspect="1"/>
            </p:cNvPicPr>
            <p:nvPr userDrawn="1"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>
              <a:off x="5248438" y="3587445"/>
              <a:ext cx="3717091" cy="32861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 userDrawn="1"/>
          </p:nvSpPr>
          <p:spPr bwMode="gray">
            <a:xfrm rot="5400000">
              <a:off x="1660945" y="-626136"/>
              <a:ext cx="5793132" cy="9177702"/>
            </a:xfrm>
            <a:prstGeom prst="rect">
              <a:avLst/>
            </a:prstGeom>
            <a:blipFill dpi="0" rotWithShape="1">
              <a:blip r:embed="rId3" cstate="print">
                <a:grayscl/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" name="Group 203"/>
            <p:cNvGrpSpPr/>
            <p:nvPr userDrawn="1"/>
          </p:nvGrpSpPr>
          <p:grpSpPr bwMode="gray">
            <a:xfrm>
              <a:off x="6399686" y="4681882"/>
              <a:ext cx="2302496" cy="822325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pic>
        <p:nvPicPr>
          <p:cNvPr id="93" name="Picture 185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460000">
            <a:off x="2053907" y="1280220"/>
            <a:ext cx="460943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86815" y="2971802"/>
            <a:ext cx="7394057" cy="238232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cap="none" spc="0" dirty="0">
                <a:ln>
                  <a:noFill/>
                </a:ln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2189" y="5471173"/>
            <a:ext cx="5399624" cy="548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9C8E2FE-8258-4368-A0BD-236281F11CEE}" type="datetime1">
              <a:rPr lang="en-US" smtClean="0"/>
              <a:t>3/25/2018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CCC438B-BA38-497A-BC2E-7F84B74E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3748">
            <a:off x="127982" y="1713473"/>
            <a:ext cx="1892807" cy="548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2F28-7015-4982-9EF3-C90D6EFB5554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8A48-5704-418A-9276-387C38161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755648" cy="58704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768" y="274640"/>
            <a:ext cx="63550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D14C-EE76-4A8A-82A0-83762460D987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BAF3-4F7D-418F-A647-98F908E9B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921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013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B8C2-F04C-4516-8129-52A057BC5DC4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7389-1F2B-465F-84ED-2CADF7A2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gray">
          <a:xfrm flipH="1" flipV="1">
            <a:off x="1" y="-7938"/>
            <a:ext cx="9177338" cy="6880226"/>
          </a:xfrm>
          <a:custGeom>
            <a:avLst/>
            <a:gdLst>
              <a:gd name="connsiteX0" fmla="*/ 0 w 8544910"/>
              <a:gd name="connsiteY0" fmla="*/ 2727434 h 3184634"/>
              <a:gd name="connsiteX1" fmla="*/ 7898524 w 8544910"/>
              <a:gd name="connsiteY1" fmla="*/ 0 h 3184634"/>
              <a:gd name="connsiteX2" fmla="*/ 8544910 w 8544910"/>
              <a:gd name="connsiteY2" fmla="*/ 15765 h 3184634"/>
              <a:gd name="connsiteX3" fmla="*/ 15766 w 8544910"/>
              <a:gd name="connsiteY3" fmla="*/ 3184634 h 3184634"/>
              <a:gd name="connsiteX4" fmla="*/ 0 w 8544910"/>
              <a:gd name="connsiteY4" fmla="*/ 2727434 h 3184634"/>
              <a:gd name="connsiteX0" fmla="*/ 0 w 8544910"/>
              <a:gd name="connsiteY0" fmla="*/ 2727434 h 2900384"/>
              <a:gd name="connsiteX1" fmla="*/ 7898524 w 8544910"/>
              <a:gd name="connsiteY1" fmla="*/ 0 h 2900384"/>
              <a:gd name="connsiteX2" fmla="*/ 8544910 w 8544910"/>
              <a:gd name="connsiteY2" fmla="*/ 15765 h 2900384"/>
              <a:gd name="connsiteX3" fmla="*/ 0 w 8544910"/>
              <a:gd name="connsiteY3" fmla="*/ 2900384 h 2900384"/>
              <a:gd name="connsiteX4" fmla="*/ 0 w 8544910"/>
              <a:gd name="connsiteY4" fmla="*/ 2727434 h 2900384"/>
              <a:gd name="connsiteX0" fmla="*/ 0 w 8370761"/>
              <a:gd name="connsiteY0" fmla="*/ 2727434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27434 h 2900384"/>
              <a:gd name="connsiteX0" fmla="*/ 0 w 8370761"/>
              <a:gd name="connsiteY0" fmla="*/ 270121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01216 h 2900384"/>
              <a:gd name="connsiteX0" fmla="*/ 0 w 8370761"/>
              <a:gd name="connsiteY0" fmla="*/ 239597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791092"/>
              <a:gd name="connsiteX1" fmla="*/ 7898524 w 8871972"/>
              <a:gd name="connsiteY1" fmla="*/ 0 h 2791092"/>
              <a:gd name="connsiteX2" fmla="*/ 8871972 w 8871972"/>
              <a:gd name="connsiteY2" fmla="*/ 1 h 2791092"/>
              <a:gd name="connsiteX3" fmla="*/ 44595 w 8871972"/>
              <a:gd name="connsiteY3" fmla="*/ 2791092 h 2791092"/>
              <a:gd name="connsiteX4" fmla="*/ 0 w 8871972"/>
              <a:gd name="connsiteY4" fmla="*/ 2395976 h 2791092"/>
              <a:gd name="connsiteX0" fmla="*/ 0 w 8871972"/>
              <a:gd name="connsiteY0" fmla="*/ 2395976 h 2499654"/>
              <a:gd name="connsiteX1" fmla="*/ 7898524 w 8871972"/>
              <a:gd name="connsiteY1" fmla="*/ 0 h 2499654"/>
              <a:gd name="connsiteX2" fmla="*/ 8871972 w 8871972"/>
              <a:gd name="connsiteY2" fmla="*/ 1 h 2499654"/>
              <a:gd name="connsiteX3" fmla="*/ 56287 w 8871972"/>
              <a:gd name="connsiteY3" fmla="*/ 2499654 h 2499654"/>
              <a:gd name="connsiteX4" fmla="*/ 0 w 8871972"/>
              <a:gd name="connsiteY4" fmla="*/ 2395976 h 2499654"/>
              <a:gd name="connsiteX0" fmla="*/ 0 w 8160852"/>
              <a:gd name="connsiteY0" fmla="*/ 2395976 h 2499654"/>
              <a:gd name="connsiteX1" fmla="*/ 7898524 w 8160852"/>
              <a:gd name="connsiteY1" fmla="*/ 0 h 2499654"/>
              <a:gd name="connsiteX2" fmla="*/ 8160852 w 8160852"/>
              <a:gd name="connsiteY2" fmla="*/ 11210 h 2499654"/>
              <a:gd name="connsiteX3" fmla="*/ 56287 w 8160852"/>
              <a:gd name="connsiteY3" fmla="*/ 2499654 h 2499654"/>
              <a:gd name="connsiteX4" fmla="*/ 0 w 8160852"/>
              <a:gd name="connsiteY4" fmla="*/ 2395976 h 2499654"/>
              <a:gd name="connsiteX0" fmla="*/ 0 w 9367967"/>
              <a:gd name="connsiteY0" fmla="*/ 2395976 h 2499654"/>
              <a:gd name="connsiteX1" fmla="*/ 7898524 w 9367967"/>
              <a:gd name="connsiteY1" fmla="*/ 0 h 2499654"/>
              <a:gd name="connsiteX2" fmla="*/ 9367967 w 9367967"/>
              <a:gd name="connsiteY2" fmla="*/ 2 h 2499654"/>
              <a:gd name="connsiteX3" fmla="*/ 56287 w 9367967"/>
              <a:gd name="connsiteY3" fmla="*/ 2499654 h 2499654"/>
              <a:gd name="connsiteX4" fmla="*/ 0 w 9367967"/>
              <a:gd name="connsiteY4" fmla="*/ 2395976 h 2499654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5040 w 9367967"/>
              <a:gd name="connsiteY3" fmla="*/ 6303962 h 6303962"/>
              <a:gd name="connsiteX4" fmla="*/ 0 w 9367967"/>
              <a:gd name="connsiteY4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469804 w 9367967"/>
              <a:gd name="connsiteY3" fmla="*/ 3990478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9367967 w 9367967"/>
              <a:gd name="connsiteY3" fmla="*/ 6303962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226737 w 9332927"/>
              <a:gd name="connsiteY0" fmla="*/ 2395976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226737 w 9332927"/>
              <a:gd name="connsiteY5" fmla="*/ 2395976 h 6303962"/>
              <a:gd name="connsiteX0" fmla="*/ 3742 w 9332927"/>
              <a:gd name="connsiteY0" fmla="*/ 2369705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3742 w 9332927"/>
              <a:gd name="connsiteY5" fmla="*/ 2369705 h 6303962"/>
              <a:gd name="connsiteX0" fmla="*/ 3742 w 9332927"/>
              <a:gd name="connsiteY0" fmla="*/ 2378462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3742 w 9332927"/>
              <a:gd name="connsiteY5" fmla="*/ 2378462 h 6312719"/>
              <a:gd name="connsiteX0" fmla="*/ 14493 w 9332927"/>
              <a:gd name="connsiteY0" fmla="*/ 2352627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14493 w 9332927"/>
              <a:gd name="connsiteY5" fmla="*/ 2352627 h 6312719"/>
              <a:gd name="connsiteX0" fmla="*/ 1247 w 9342110"/>
              <a:gd name="connsiteY0" fmla="*/ 2326793 h 6312719"/>
              <a:gd name="connsiteX1" fmla="*/ 7998708 w 9342110"/>
              <a:gd name="connsiteY1" fmla="*/ 0 h 6312719"/>
              <a:gd name="connsiteX2" fmla="*/ 9342110 w 9342110"/>
              <a:gd name="connsiteY2" fmla="*/ 8759 h 6312719"/>
              <a:gd name="connsiteX3" fmla="*/ 9342110 w 9342110"/>
              <a:gd name="connsiteY3" fmla="*/ 6312719 h 6312719"/>
              <a:gd name="connsiteX4" fmla="*/ 9183 w 9342110"/>
              <a:gd name="connsiteY4" fmla="*/ 6312719 h 6312719"/>
              <a:gd name="connsiteX5" fmla="*/ 1247 w 9342110"/>
              <a:gd name="connsiteY5" fmla="*/ 2326793 h 6312719"/>
              <a:gd name="connsiteX0" fmla="*/ 1247 w 9342110"/>
              <a:gd name="connsiteY0" fmla="*/ 2330458 h 6316384"/>
              <a:gd name="connsiteX1" fmla="*/ 7998708 w 9342110"/>
              <a:gd name="connsiteY1" fmla="*/ 3665 h 6316384"/>
              <a:gd name="connsiteX2" fmla="*/ 9328030 w 9342110"/>
              <a:gd name="connsiteY2" fmla="*/ 0 h 6316384"/>
              <a:gd name="connsiteX3" fmla="*/ 9342110 w 9342110"/>
              <a:gd name="connsiteY3" fmla="*/ 6316384 h 6316384"/>
              <a:gd name="connsiteX4" fmla="*/ 9183 w 9342110"/>
              <a:gd name="connsiteY4" fmla="*/ 6316384 h 6316384"/>
              <a:gd name="connsiteX5" fmla="*/ 1247 w 9342110"/>
              <a:gd name="connsiteY5" fmla="*/ 2330458 h 6316384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30 w 9342110"/>
              <a:gd name="connsiteY2" fmla="*/ 16593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29 w 9342110"/>
              <a:gd name="connsiteY2" fmla="*/ 6464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0587 h 6326513"/>
              <a:gd name="connsiteX1" fmla="*/ 8038717 w 9342110"/>
              <a:gd name="connsiteY1" fmla="*/ 52647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  <a:gd name="connsiteX0" fmla="*/ 1247 w 9342110"/>
              <a:gd name="connsiteY0" fmla="*/ 2340587 h 6326513"/>
              <a:gd name="connsiteX1" fmla="*/ 7975698 w 9342110"/>
              <a:gd name="connsiteY1" fmla="*/ 15429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42110" h="6326513">
                <a:moveTo>
                  <a:pt x="1247" y="2340587"/>
                </a:moveTo>
                <a:lnTo>
                  <a:pt x="7975698" y="15429"/>
                </a:lnTo>
                <a:lnTo>
                  <a:pt x="9328029" y="0"/>
                </a:lnTo>
                <a:cubicBezTo>
                  <a:pt x="9332722" y="2105461"/>
                  <a:pt x="9337417" y="4221052"/>
                  <a:pt x="9342110" y="6326513"/>
                </a:cubicBezTo>
                <a:lnTo>
                  <a:pt x="9183" y="6326513"/>
                </a:lnTo>
                <a:cubicBezTo>
                  <a:pt x="10430" y="5015094"/>
                  <a:pt x="0" y="3652006"/>
                  <a:pt x="1247" y="234058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  <a:alpha val="36000"/>
                </a:schemeClr>
              </a:gs>
              <a:gs pos="100000">
                <a:srgbClr val="FFFFFF">
                  <a:alpha val="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 bwMode="gray">
          <a:xfrm flipH="1">
            <a:off x="1135953" y="4251934"/>
            <a:ext cx="8053210" cy="2609714"/>
          </a:xfrm>
          <a:custGeom>
            <a:avLst/>
            <a:gdLst>
              <a:gd name="connsiteX0" fmla="*/ 0 w 9163746"/>
              <a:gd name="connsiteY0" fmla="*/ 0 h 1323101"/>
              <a:gd name="connsiteX1" fmla="*/ 9163746 w 9163746"/>
              <a:gd name="connsiteY1" fmla="*/ 0 h 1323101"/>
              <a:gd name="connsiteX2" fmla="*/ 9163746 w 9163746"/>
              <a:gd name="connsiteY2" fmla="*/ 1323101 h 1323101"/>
              <a:gd name="connsiteX3" fmla="*/ 0 w 9163746"/>
              <a:gd name="connsiteY3" fmla="*/ 1323101 h 1323101"/>
              <a:gd name="connsiteX4" fmla="*/ 0 w 9163746"/>
              <a:gd name="connsiteY4" fmla="*/ 0 h 1323101"/>
              <a:gd name="connsiteX0" fmla="*/ 0 w 9163746"/>
              <a:gd name="connsiteY0" fmla="*/ 0 h 2031981"/>
              <a:gd name="connsiteX1" fmla="*/ 9163746 w 9163746"/>
              <a:gd name="connsiteY1" fmla="*/ 70888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031981"/>
              <a:gd name="connsiteX1" fmla="*/ 9163746 w 9163746"/>
              <a:gd name="connsiteY1" fmla="*/ 88019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284077"/>
              <a:gd name="connsiteX1" fmla="*/ 9163746 w 9163746"/>
              <a:gd name="connsiteY1" fmla="*/ 1132286 h 2284077"/>
              <a:gd name="connsiteX2" fmla="*/ 9163746 w 9163746"/>
              <a:gd name="connsiteY2" fmla="*/ 2284077 h 2284077"/>
              <a:gd name="connsiteX3" fmla="*/ 0 w 9163746"/>
              <a:gd name="connsiteY3" fmla="*/ 2284077 h 2284077"/>
              <a:gd name="connsiteX4" fmla="*/ 0 w 9163746"/>
              <a:gd name="connsiteY4" fmla="*/ 0 h 2284077"/>
              <a:gd name="connsiteX0" fmla="*/ 2596576 w 9163746"/>
              <a:gd name="connsiteY0" fmla="*/ 0 h 2688448"/>
              <a:gd name="connsiteX1" fmla="*/ 9163746 w 9163746"/>
              <a:gd name="connsiteY1" fmla="*/ 1536657 h 2688448"/>
              <a:gd name="connsiteX2" fmla="*/ 9163746 w 9163746"/>
              <a:gd name="connsiteY2" fmla="*/ 2688448 h 2688448"/>
              <a:gd name="connsiteX3" fmla="*/ 0 w 9163746"/>
              <a:gd name="connsiteY3" fmla="*/ 2688448 h 2688448"/>
              <a:gd name="connsiteX4" fmla="*/ 2596576 w 9163746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1255464 w 6567170"/>
              <a:gd name="connsiteY3" fmla="*/ 2688448 h 2688448"/>
              <a:gd name="connsiteX4" fmla="*/ 0 w 6567170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250589 w 6567170"/>
              <a:gd name="connsiteY3" fmla="*/ 1534757 h 2688448"/>
              <a:gd name="connsiteX4" fmla="*/ 0 w 6567170"/>
              <a:gd name="connsiteY4" fmla="*/ 0 h 2688448"/>
              <a:gd name="connsiteX0" fmla="*/ 0 w 6567170"/>
              <a:gd name="connsiteY0" fmla="*/ 0 h 1546409"/>
              <a:gd name="connsiteX1" fmla="*/ 6567170 w 6567170"/>
              <a:gd name="connsiteY1" fmla="*/ 1536657 h 1546409"/>
              <a:gd name="connsiteX2" fmla="*/ 6567170 w 6567170"/>
              <a:gd name="connsiteY2" fmla="*/ 1546409 h 1546409"/>
              <a:gd name="connsiteX3" fmla="*/ 250589 w 6567170"/>
              <a:gd name="connsiteY3" fmla="*/ 1534757 h 1546409"/>
              <a:gd name="connsiteX4" fmla="*/ 0 w 6567170"/>
              <a:gd name="connsiteY4" fmla="*/ 0 h 1546409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0 w 6316581"/>
              <a:gd name="connsiteY3" fmla="*/ 1534758 h 1546410"/>
              <a:gd name="connsiteX4" fmla="*/ 0 w 6316581"/>
              <a:gd name="connsiteY4" fmla="*/ 0 h 1546410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18668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0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90798 w 6316581"/>
              <a:gd name="connsiteY3" fmla="*/ 1390378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8668 w 6316581"/>
              <a:gd name="connsiteY3" fmla="*/ 1537334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1158 w 6316581"/>
              <a:gd name="connsiteY3" fmla="*/ 1438356 h 1546410"/>
              <a:gd name="connsiteX4" fmla="*/ 0 w 6316581"/>
              <a:gd name="connsiteY4" fmla="*/ 0 h 1546410"/>
              <a:gd name="connsiteX0" fmla="*/ 7580 w 6324161"/>
              <a:gd name="connsiteY0" fmla="*/ 0 h 1546410"/>
              <a:gd name="connsiteX1" fmla="*/ 6324161 w 6324161"/>
              <a:gd name="connsiteY1" fmla="*/ 1536658 h 1546410"/>
              <a:gd name="connsiteX2" fmla="*/ 6324161 w 6324161"/>
              <a:gd name="connsiteY2" fmla="*/ 1546410 h 1546410"/>
              <a:gd name="connsiteX3" fmla="*/ 3719 w 6324161"/>
              <a:gd name="connsiteY3" fmla="*/ 1539496 h 1546410"/>
              <a:gd name="connsiteX4" fmla="*/ 7580 w 6324161"/>
              <a:gd name="connsiteY4" fmla="*/ 0 h 1546410"/>
              <a:gd name="connsiteX0" fmla="*/ 7580 w 6324161"/>
              <a:gd name="connsiteY0" fmla="*/ 0 h 1539496"/>
              <a:gd name="connsiteX1" fmla="*/ 6324161 w 6324161"/>
              <a:gd name="connsiteY1" fmla="*/ 1536658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324161"/>
              <a:gd name="connsiteY0" fmla="*/ 0 h 1539496"/>
              <a:gd name="connsiteX1" fmla="*/ 6324161 w 6324161"/>
              <a:gd name="connsiteY1" fmla="*/ 1318001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227354"/>
              <a:gd name="connsiteY0" fmla="*/ 0 h 1542359"/>
              <a:gd name="connsiteX1" fmla="*/ 6227354 w 6227354"/>
              <a:gd name="connsiteY1" fmla="*/ 1542359 h 1542359"/>
              <a:gd name="connsiteX2" fmla="*/ 3719 w 6227354"/>
              <a:gd name="connsiteY2" fmla="*/ 1539496 h 1542359"/>
              <a:gd name="connsiteX3" fmla="*/ 7580 w 6227354"/>
              <a:gd name="connsiteY3" fmla="*/ 0 h 1542359"/>
              <a:gd name="connsiteX0" fmla="*/ 7580 w 6400074"/>
              <a:gd name="connsiteY0" fmla="*/ 0 h 1547978"/>
              <a:gd name="connsiteX1" fmla="*/ 6400074 w 6400074"/>
              <a:gd name="connsiteY1" fmla="*/ 1547978 h 1547978"/>
              <a:gd name="connsiteX2" fmla="*/ 3719 w 6400074"/>
              <a:gd name="connsiteY2" fmla="*/ 1539496 h 1547978"/>
              <a:gd name="connsiteX3" fmla="*/ 7580 w 6400074"/>
              <a:gd name="connsiteY3" fmla="*/ 0 h 1547978"/>
              <a:gd name="connsiteX0" fmla="*/ 7580 w 6242373"/>
              <a:gd name="connsiteY0" fmla="*/ 0 h 1539496"/>
              <a:gd name="connsiteX1" fmla="*/ 6242373 w 6242373"/>
              <a:gd name="connsiteY1" fmla="*/ 1486170 h 1539496"/>
              <a:gd name="connsiteX2" fmla="*/ 3719 w 6242373"/>
              <a:gd name="connsiteY2" fmla="*/ 1539496 h 1539496"/>
              <a:gd name="connsiteX3" fmla="*/ 7580 w 6242373"/>
              <a:gd name="connsiteY3" fmla="*/ 0 h 1539496"/>
              <a:gd name="connsiteX0" fmla="*/ 7580 w 6279921"/>
              <a:gd name="connsiteY0" fmla="*/ 0 h 1542359"/>
              <a:gd name="connsiteX1" fmla="*/ 6279921 w 6279921"/>
              <a:gd name="connsiteY1" fmla="*/ 1542359 h 1542359"/>
              <a:gd name="connsiteX2" fmla="*/ 3719 w 6279921"/>
              <a:gd name="connsiteY2" fmla="*/ 1539496 h 1542359"/>
              <a:gd name="connsiteX3" fmla="*/ 7580 w 6279921"/>
              <a:gd name="connsiteY3" fmla="*/ 0 h 1542359"/>
              <a:gd name="connsiteX0" fmla="*/ 7580 w 6362526"/>
              <a:gd name="connsiteY0" fmla="*/ 0 h 1542359"/>
              <a:gd name="connsiteX1" fmla="*/ 6362526 w 6362526"/>
              <a:gd name="connsiteY1" fmla="*/ 1542359 h 1542359"/>
              <a:gd name="connsiteX2" fmla="*/ 3719 w 6362526"/>
              <a:gd name="connsiteY2" fmla="*/ 1539496 h 1542359"/>
              <a:gd name="connsiteX3" fmla="*/ 7580 w 6362526"/>
              <a:gd name="connsiteY3" fmla="*/ 0 h 1542359"/>
              <a:gd name="connsiteX0" fmla="*/ 7580 w 6343726"/>
              <a:gd name="connsiteY0" fmla="*/ 0 h 1539496"/>
              <a:gd name="connsiteX1" fmla="*/ 6343726 w 6343726"/>
              <a:gd name="connsiteY1" fmla="*/ 1536740 h 1539496"/>
              <a:gd name="connsiteX2" fmla="*/ 3719 w 6343726"/>
              <a:gd name="connsiteY2" fmla="*/ 1539496 h 1539496"/>
              <a:gd name="connsiteX3" fmla="*/ 7580 w 6343726"/>
              <a:gd name="connsiteY3" fmla="*/ 0 h 1539496"/>
              <a:gd name="connsiteX0" fmla="*/ 7580 w 6359466"/>
              <a:gd name="connsiteY0" fmla="*/ 0 h 1539496"/>
              <a:gd name="connsiteX1" fmla="*/ 6359466 w 6359466"/>
              <a:gd name="connsiteY1" fmla="*/ 1538209 h 1539496"/>
              <a:gd name="connsiteX2" fmla="*/ 3719 w 6359466"/>
              <a:gd name="connsiteY2" fmla="*/ 1539496 h 1539496"/>
              <a:gd name="connsiteX3" fmla="*/ 7580 w 6359466"/>
              <a:gd name="connsiteY3" fmla="*/ 0 h 1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9466" h="1539496">
                <a:moveTo>
                  <a:pt x="7580" y="0"/>
                </a:moveTo>
                <a:lnTo>
                  <a:pt x="6359466" y="1538209"/>
                </a:lnTo>
                <a:lnTo>
                  <a:pt x="3719" y="1539496"/>
                </a:lnTo>
                <a:cubicBezTo>
                  <a:pt x="0" y="1060044"/>
                  <a:pt x="11299" y="479452"/>
                  <a:pt x="758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10800000" scaled="1"/>
            <a:tileRect/>
          </a:gradFill>
          <a:ln w="9525" cmpd="sng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 noChangeAspect="1"/>
          </p:cNvSpPr>
          <p:nvPr userDrawn="1"/>
        </p:nvSpPr>
        <p:spPr bwMode="gray">
          <a:xfrm rot="20517034" flipH="1" flipV="1">
            <a:off x="2804912" y="5777334"/>
            <a:ext cx="3323367" cy="402994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33000">
                <a:schemeClr val="accent2">
                  <a:lumMod val="75000"/>
                </a:schemeClr>
              </a:gs>
              <a:gs pos="85000">
                <a:schemeClr val="accent2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 noChangeAspect="1"/>
          </p:cNvSpPr>
          <p:nvPr userDrawn="1"/>
        </p:nvSpPr>
        <p:spPr bwMode="gray">
          <a:xfrm rot="20517034" flipH="1" flipV="1">
            <a:off x="4135597" y="5140560"/>
            <a:ext cx="4565948" cy="553670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33000">
                <a:schemeClr val="accent3">
                  <a:lumMod val="75000"/>
                </a:schemeClr>
              </a:gs>
              <a:gs pos="82000">
                <a:schemeClr val="accent3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508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 bwMode="gray">
          <a:xfrm rot="20517034" flipH="1" flipV="1">
            <a:off x="505258" y="5431124"/>
            <a:ext cx="9036309" cy="9558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466047 w 2961211"/>
              <a:gd name="connsiteY0" fmla="*/ 473 h 632923"/>
              <a:gd name="connsiteX1" fmla="*/ 1406332 w 2961211"/>
              <a:gd name="connsiteY1" fmla="*/ 4648 h 632923"/>
              <a:gd name="connsiteX2" fmla="*/ 2491361 w 2961211"/>
              <a:gd name="connsiteY2" fmla="*/ 2043 h 632923"/>
              <a:gd name="connsiteX3" fmla="*/ 2640688 w 2961211"/>
              <a:gd name="connsiteY3" fmla="*/ 78418 h 632923"/>
              <a:gd name="connsiteX4" fmla="*/ 2722643 w 2961211"/>
              <a:gd name="connsiteY4" fmla="*/ 311398 h 632923"/>
              <a:gd name="connsiteX5" fmla="*/ 2961211 w 2961211"/>
              <a:gd name="connsiteY5" fmla="*/ 631282 h 632923"/>
              <a:gd name="connsiteX6" fmla="*/ 0 w 2961211"/>
              <a:gd name="connsiteY6" fmla="*/ 632923 h 632923"/>
              <a:gd name="connsiteX7" fmla="*/ 235934 w 2961211"/>
              <a:gd name="connsiteY7" fmla="*/ 241498 h 632923"/>
              <a:gd name="connsiteX8" fmla="*/ 319386 w 2961211"/>
              <a:gd name="connsiteY8" fmla="*/ 73905 h 632923"/>
              <a:gd name="connsiteX9" fmla="*/ 466047 w 2961211"/>
              <a:gd name="connsiteY9" fmla="*/ 473 h 632923"/>
              <a:gd name="connsiteX0" fmla="*/ 466047 w 3199088"/>
              <a:gd name="connsiteY0" fmla="*/ 473 h 634994"/>
              <a:gd name="connsiteX1" fmla="*/ 1406332 w 3199088"/>
              <a:gd name="connsiteY1" fmla="*/ 4648 h 634994"/>
              <a:gd name="connsiteX2" fmla="*/ 2491361 w 3199088"/>
              <a:gd name="connsiteY2" fmla="*/ 2043 h 634994"/>
              <a:gd name="connsiteX3" fmla="*/ 2640688 w 3199088"/>
              <a:gd name="connsiteY3" fmla="*/ 78418 h 634994"/>
              <a:gd name="connsiteX4" fmla="*/ 2722643 w 3199088"/>
              <a:gd name="connsiteY4" fmla="*/ 311398 h 634994"/>
              <a:gd name="connsiteX5" fmla="*/ 2961211 w 3199088"/>
              <a:gd name="connsiteY5" fmla="*/ 631282 h 634994"/>
              <a:gd name="connsiteX6" fmla="*/ 1295380 w 3199088"/>
              <a:gd name="connsiteY6" fmla="*/ 634994 h 634994"/>
              <a:gd name="connsiteX7" fmla="*/ 0 w 3199088"/>
              <a:gd name="connsiteY7" fmla="*/ 632923 h 634994"/>
              <a:gd name="connsiteX8" fmla="*/ 235934 w 3199088"/>
              <a:gd name="connsiteY8" fmla="*/ 241498 h 634994"/>
              <a:gd name="connsiteX9" fmla="*/ 319386 w 3199088"/>
              <a:gd name="connsiteY9" fmla="*/ 73905 h 634994"/>
              <a:gd name="connsiteX10" fmla="*/ 466047 w 3199088"/>
              <a:gd name="connsiteY10" fmla="*/ 473 h 634994"/>
              <a:gd name="connsiteX0" fmla="*/ 466047 w 2961211"/>
              <a:gd name="connsiteY0" fmla="*/ 47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10" fmla="*/ 466047 w 2961211"/>
              <a:gd name="connsiteY10" fmla="*/ 473 h 634994"/>
              <a:gd name="connsiteX0" fmla="*/ 319386 w 2961211"/>
              <a:gd name="connsiteY0" fmla="*/ 73905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0" fmla="*/ 235934 w 2961211"/>
              <a:gd name="connsiteY0" fmla="*/ 241498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0" fmla="*/ 0 w 2961211"/>
              <a:gd name="connsiteY0" fmla="*/ 63292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0" fmla="*/ 0 w 1665831"/>
              <a:gd name="connsiteY0" fmla="*/ 634994 h 634994"/>
              <a:gd name="connsiteX1" fmla="*/ 110952 w 1665831"/>
              <a:gd name="connsiteY1" fmla="*/ 4648 h 634994"/>
              <a:gd name="connsiteX2" fmla="*/ 1195981 w 1665831"/>
              <a:gd name="connsiteY2" fmla="*/ 2043 h 634994"/>
              <a:gd name="connsiteX3" fmla="*/ 1345308 w 1665831"/>
              <a:gd name="connsiteY3" fmla="*/ 78418 h 634994"/>
              <a:gd name="connsiteX4" fmla="*/ 1427263 w 1665831"/>
              <a:gd name="connsiteY4" fmla="*/ 311398 h 634994"/>
              <a:gd name="connsiteX5" fmla="*/ 1665831 w 1665831"/>
              <a:gd name="connsiteY5" fmla="*/ 631282 h 634994"/>
              <a:gd name="connsiteX6" fmla="*/ 0 w 1665831"/>
              <a:gd name="connsiteY6" fmla="*/ 634994 h 634994"/>
              <a:gd name="connsiteX0" fmla="*/ 28681 w 1919707"/>
              <a:gd name="connsiteY0" fmla="*/ 634994 h 784425"/>
              <a:gd name="connsiteX1" fmla="*/ 139633 w 1919707"/>
              <a:gd name="connsiteY1" fmla="*/ 4648 h 784425"/>
              <a:gd name="connsiteX2" fmla="*/ 1224662 w 1919707"/>
              <a:gd name="connsiteY2" fmla="*/ 2043 h 784425"/>
              <a:gd name="connsiteX3" fmla="*/ 1373989 w 1919707"/>
              <a:gd name="connsiteY3" fmla="*/ 78418 h 784425"/>
              <a:gd name="connsiteX4" fmla="*/ 1455944 w 1919707"/>
              <a:gd name="connsiteY4" fmla="*/ 311398 h 784425"/>
              <a:gd name="connsiteX5" fmla="*/ 1694512 w 1919707"/>
              <a:gd name="connsiteY5" fmla="*/ 631282 h 784425"/>
              <a:gd name="connsiteX6" fmla="*/ 0 w 1919707"/>
              <a:gd name="connsiteY6" fmla="*/ 784425 h 784425"/>
              <a:gd name="connsiteX7" fmla="*/ 28681 w 1919707"/>
              <a:gd name="connsiteY7" fmla="*/ 634994 h 784425"/>
              <a:gd name="connsiteX0" fmla="*/ 28681 w 3946878"/>
              <a:gd name="connsiteY0" fmla="*/ 634994 h 784425"/>
              <a:gd name="connsiteX1" fmla="*/ 139633 w 3946878"/>
              <a:gd name="connsiteY1" fmla="*/ 4648 h 784425"/>
              <a:gd name="connsiteX2" fmla="*/ 1224662 w 3946878"/>
              <a:gd name="connsiteY2" fmla="*/ 2043 h 784425"/>
              <a:gd name="connsiteX3" fmla="*/ 1373989 w 3946878"/>
              <a:gd name="connsiteY3" fmla="*/ 78418 h 784425"/>
              <a:gd name="connsiteX4" fmla="*/ 1455944 w 3946878"/>
              <a:gd name="connsiteY4" fmla="*/ 311398 h 784425"/>
              <a:gd name="connsiteX5" fmla="*/ 1694512 w 3946878"/>
              <a:gd name="connsiteY5" fmla="*/ 631282 h 784425"/>
              <a:gd name="connsiteX6" fmla="*/ 3946878 w 3946878"/>
              <a:gd name="connsiteY6" fmla="*/ 637145 h 784425"/>
              <a:gd name="connsiteX7" fmla="*/ 0 w 3946878"/>
              <a:gd name="connsiteY7" fmla="*/ 784425 h 784425"/>
              <a:gd name="connsiteX8" fmla="*/ 28681 w 3946878"/>
              <a:gd name="connsiteY8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46878 w 4127097"/>
              <a:gd name="connsiteY6" fmla="*/ 637145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127097"/>
              <a:gd name="connsiteY0" fmla="*/ 634994 h 959280"/>
              <a:gd name="connsiteX1" fmla="*/ 139633 w 4127097"/>
              <a:gd name="connsiteY1" fmla="*/ 4648 h 959280"/>
              <a:gd name="connsiteX2" fmla="*/ 1224662 w 4127097"/>
              <a:gd name="connsiteY2" fmla="*/ 2043 h 959280"/>
              <a:gd name="connsiteX3" fmla="*/ 1373989 w 4127097"/>
              <a:gd name="connsiteY3" fmla="*/ 78418 h 959280"/>
              <a:gd name="connsiteX4" fmla="*/ 1455944 w 4127097"/>
              <a:gd name="connsiteY4" fmla="*/ 311398 h 959280"/>
              <a:gd name="connsiteX5" fmla="*/ 1694512 w 4127097"/>
              <a:gd name="connsiteY5" fmla="*/ 631282 h 959280"/>
              <a:gd name="connsiteX6" fmla="*/ 4027454 w 4127097"/>
              <a:gd name="connsiteY6" fmla="*/ 959280 h 959280"/>
              <a:gd name="connsiteX7" fmla="*/ 4127097 w 4127097"/>
              <a:gd name="connsiteY7" fmla="*/ 742124 h 959280"/>
              <a:gd name="connsiteX8" fmla="*/ 0 w 4127097"/>
              <a:gd name="connsiteY8" fmla="*/ 784425 h 959280"/>
              <a:gd name="connsiteX9" fmla="*/ 28681 w 4127097"/>
              <a:gd name="connsiteY9" fmla="*/ 634994 h 959280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69526 w 4127097"/>
              <a:gd name="connsiteY6" fmla="*/ 631158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69526 w 4200128"/>
              <a:gd name="connsiteY6" fmla="*/ 631158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53826 w 4200128"/>
              <a:gd name="connsiteY6" fmla="*/ 643631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0128" h="784425">
                <a:moveTo>
                  <a:pt x="28681" y="634994"/>
                </a:moveTo>
                <a:lnTo>
                  <a:pt x="139633" y="4648"/>
                </a:lnTo>
                <a:lnTo>
                  <a:pt x="1224662" y="2043"/>
                </a:lnTo>
                <a:cubicBezTo>
                  <a:pt x="1286126" y="0"/>
                  <a:pt x="1335442" y="26859"/>
                  <a:pt x="1373989" y="78418"/>
                </a:cubicBezTo>
                <a:cubicBezTo>
                  <a:pt x="1412536" y="129977"/>
                  <a:pt x="1432315" y="231368"/>
                  <a:pt x="1455944" y="311398"/>
                </a:cubicBezTo>
                <a:cubicBezTo>
                  <a:pt x="1479573" y="391428"/>
                  <a:pt x="1549660" y="634631"/>
                  <a:pt x="1694512" y="631282"/>
                </a:cubicBezTo>
                <a:lnTo>
                  <a:pt x="3953826" y="643631"/>
                </a:lnTo>
                <a:lnTo>
                  <a:pt x="4200128" y="784145"/>
                </a:lnTo>
                <a:lnTo>
                  <a:pt x="0" y="784425"/>
                </a:lnTo>
                <a:lnTo>
                  <a:pt x="28681" y="63499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52000">
                <a:schemeClr val="accent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 w="15875" cmpd="sng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2700000" scaled="1"/>
              <a:tileRect/>
            </a:gradFill>
            <a:miter lim="800000"/>
          </a:ln>
          <a:effectLst>
            <a:outerShdw blurRad="88900" dist="50800" dir="5400000" algn="t" rotWithShape="0">
              <a:prstClr val="black">
                <a:alpha val="29000"/>
              </a:prstClr>
            </a:outerShdw>
          </a:effectLst>
          <a:scene3d>
            <a:camera prst="orthographicFront"/>
            <a:lightRig rig="soft" dir="t">
              <a:rot lat="0" lon="0" rev="3000000"/>
            </a:lightRig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" name="Group 115"/>
          <p:cNvGrpSpPr/>
          <p:nvPr userDrawn="1"/>
        </p:nvGrpSpPr>
        <p:grpSpPr bwMode="gray">
          <a:xfrm flipH="1" flipV="1">
            <a:off x="6657052" y="5936624"/>
            <a:ext cx="2164418" cy="672243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10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31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4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6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8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9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0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6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8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2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13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4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6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7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9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9" name="Group 277"/>
          <p:cNvGrpSpPr>
            <a:grpSpLocks/>
          </p:cNvGrpSpPr>
          <p:nvPr userDrawn="1"/>
        </p:nvGrpSpPr>
        <p:grpSpPr bwMode="gray">
          <a:xfrm rot="5400000" flipH="1" flipV="1">
            <a:off x="4438775" y="594356"/>
            <a:ext cx="1463040" cy="1463040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50" name="Freeform 278"/>
            <p:cNvSpPr>
              <a:spLocks/>
            </p:cNvSpPr>
            <p:nvPr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AutoShape 279"/>
            <p:cNvSpPr>
              <a:spLocks noChangeArrowheads="1"/>
            </p:cNvSpPr>
            <p:nvPr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52" name="Picture 46" descr="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 flipH="1" flipV="1">
            <a:off x="203371" y="-15588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Rectangle 52"/>
          <p:cNvSpPr/>
          <p:nvPr userDrawn="1"/>
        </p:nvSpPr>
        <p:spPr bwMode="gray">
          <a:xfrm rot="5400000" flipH="1" flipV="1">
            <a:off x="796131" y="-796131"/>
            <a:ext cx="5792788" cy="7385050"/>
          </a:xfrm>
          <a:prstGeom prst="rect">
            <a:avLst/>
          </a:prstGeom>
          <a:blipFill dpi="0" rotWithShape="1">
            <a:blip r:embed="rId3" cstate="print">
              <a:grayscl/>
            </a:blip>
            <a:srcRect/>
            <a:tile tx="0" ty="0" sx="100000" sy="100000" flip="none" algn="tl"/>
          </a:blipFill>
          <a:ln w="9525" cmpd="sng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4" name="Group 203"/>
          <p:cNvGrpSpPr/>
          <p:nvPr userDrawn="1"/>
        </p:nvGrpSpPr>
        <p:grpSpPr bwMode="gray">
          <a:xfrm flipH="1" flipV="1">
            <a:off x="466717" y="1353776"/>
            <a:ext cx="2302496" cy="822325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55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75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6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7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1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2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3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4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56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57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0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2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4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7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8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9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0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1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2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004" y="3620539"/>
            <a:ext cx="7068312" cy="11430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82004" y="2007257"/>
            <a:ext cx="7068312" cy="1572768"/>
          </a:xfrm>
          <a:prstGeom prst="rect">
            <a:avLst/>
          </a:prstGeom>
        </p:spPr>
        <p:txBody>
          <a:bodyPr/>
          <a:lstStyle>
            <a:lvl1pPr>
              <a:defRPr sz="4800" b="1"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6350000" y="6448427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5B2F-980A-41CC-A634-0EF74CC2F984}" type="datetime1">
              <a:rPr lang="en-US" smtClean="0"/>
              <a:t>3/25/2018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 userDrawn="1"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" name="Slide Number Placeholder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8566150" y="6464302"/>
            <a:ext cx="50165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EA4D-F559-40E9-9EB2-EEEA8CBBA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2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534367">
            <a:off x="8441351" y="4406428"/>
            <a:ext cx="444954" cy="52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4367">
            <a:off x="6494780" y="4786865"/>
            <a:ext cx="1998885" cy="5793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4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C228B-DAF9-4E66-9137-C2FD6E2B9983}" type="datetime1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2237-BC3F-4D77-A156-38F170354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487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0487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FF9C-9601-4087-93CE-E32356AA61E2}" type="datetime1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1C925-15F3-4CA4-BB9E-85281F64C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94A2-4B69-4FA2-8282-F540C11765FE}" type="datetime1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3485-6696-41DA-AF7C-F30E50390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DEA7-14E9-45F1-9EA9-7A6E3CB1445B}" type="datetime1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0C83-AE67-46B5-B331-00EBABB5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996696"/>
            <a:ext cx="3072384" cy="42976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96696"/>
            <a:ext cx="4425696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6384" y="1499616"/>
            <a:ext cx="3081528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7796-8162-42EA-917C-BC9D2AFB26BB}" type="datetime1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7FBD-4F4A-4D11-A15C-5D535A11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8667"/>
            <a:ext cx="5431536" cy="594358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4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216152" y="1206989"/>
            <a:ext cx="6638544" cy="3959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0" y="5358357"/>
            <a:ext cx="5431536" cy="90525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2C1C-5109-448E-925A-2D5878FA87AE}" type="datetime1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F326E-5562-4C8D-89A7-B36B9A28F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4"/>
          <p:cNvGrpSpPr>
            <a:grpSpLocks/>
          </p:cNvGrpSpPr>
          <p:nvPr/>
        </p:nvGrpSpPr>
        <p:grpSpPr bwMode="auto">
          <a:xfrm>
            <a:off x="-11113" y="-3175"/>
            <a:ext cx="9155113" cy="6861175"/>
            <a:chOff x="-10476" y="-2952"/>
            <a:chExt cx="9154426" cy="6861646"/>
          </a:xfrm>
        </p:grpSpPr>
        <p:sp>
          <p:nvSpPr>
            <p:cNvPr id="7" name="Rectangle 6"/>
            <p:cNvSpPr/>
            <p:nvPr userDrawn="1"/>
          </p:nvSpPr>
          <p:spPr bwMode="gray">
            <a:xfrm rot="5400000" flipV="1">
              <a:off x="1137502" y="-1150930"/>
              <a:ext cx="6858471" cy="9154426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41000">
                  <a:schemeClr val="bg1">
                    <a:alpha val="55000"/>
                  </a:schemeClr>
                </a:gs>
                <a:gs pos="60000">
                  <a:schemeClr val="bg1">
                    <a:alpha val="0"/>
                  </a:schemeClr>
                </a:gs>
              </a:gsLst>
              <a:lin ang="12000000" scaled="0"/>
              <a:tileRect/>
            </a:grad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gray">
            <a:xfrm rot="5400000">
              <a:off x="1133907" y="-1129789"/>
              <a:ext cx="6854576" cy="9122390"/>
            </a:xfrm>
            <a:prstGeom prst="rect">
              <a:avLst/>
            </a:prstGeom>
            <a:blipFill dpi="0" rotWithShape="1">
              <a:blip r:embed="rId14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 flipV="1">
              <a:off x="-2382" y="944"/>
              <a:ext cx="3252788" cy="1254969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6416 w 6361362"/>
                <a:gd name="connsiteY0" fmla="*/ 0 h 1545361"/>
                <a:gd name="connsiteX1" fmla="*/ 6361362 w 6361362"/>
                <a:gd name="connsiteY1" fmla="*/ 1542359 h 1545361"/>
                <a:gd name="connsiteX2" fmla="*/ 3718 w 6361362"/>
                <a:gd name="connsiteY2" fmla="*/ 1545361 h 1545361"/>
                <a:gd name="connsiteX3" fmla="*/ 6416 w 6361362"/>
                <a:gd name="connsiteY3" fmla="*/ 0 h 1545361"/>
                <a:gd name="connsiteX0" fmla="*/ 6418 w 6257290"/>
                <a:gd name="connsiteY0" fmla="*/ 0 h 1545361"/>
                <a:gd name="connsiteX1" fmla="*/ 6257290 w 6257290"/>
                <a:gd name="connsiteY1" fmla="*/ 1543521 h 1545361"/>
                <a:gd name="connsiteX2" fmla="*/ 3720 w 6257290"/>
                <a:gd name="connsiteY2" fmla="*/ 1545361 h 1545361"/>
                <a:gd name="connsiteX3" fmla="*/ 6418 w 6257290"/>
                <a:gd name="connsiteY3" fmla="*/ 0 h 1545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7290" h="1545361">
                  <a:moveTo>
                    <a:pt x="6418" y="0"/>
                  </a:moveTo>
                  <a:lnTo>
                    <a:pt x="6257290" y="1543521"/>
                  </a:lnTo>
                  <a:lnTo>
                    <a:pt x="3720" y="1545361"/>
                  </a:lnTo>
                  <a:cubicBezTo>
                    <a:pt x="1" y="1065909"/>
                    <a:pt x="10137" y="479452"/>
                    <a:pt x="64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" name="Picture 46" descr="2.png"/>
            <p:cNvPicPr>
              <a:picLocks noChangeAspect="1"/>
            </p:cNvPicPr>
            <p:nvPr userDrawn="1"/>
          </p:nvPicPr>
          <p:blipFill>
            <a:blip r:embed="rId1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 flipH="1">
              <a:off x="6127526" y="4431455"/>
              <a:ext cx="2733239" cy="241634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" name="Group 146"/>
            <p:cNvGrpSpPr/>
            <p:nvPr userDrawn="1"/>
          </p:nvGrpSpPr>
          <p:grpSpPr bwMode="gray">
            <a:xfrm rot="10800000" flipH="1" flipV="1">
              <a:off x="7772365" y="6192210"/>
              <a:ext cx="1224024" cy="437154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1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2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2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4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3" name="Group 115"/>
            <p:cNvGrpSpPr/>
            <p:nvPr userDrawn="1"/>
          </p:nvGrpSpPr>
          <p:grpSpPr bwMode="gray">
            <a:xfrm>
              <a:off x="181457" y="96065"/>
              <a:ext cx="1209712" cy="406888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2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4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3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6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7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50" name="Freeform 49"/>
          <p:cNvSpPr>
            <a:spLocks noChangeAspect="1"/>
          </p:cNvSpPr>
          <p:nvPr/>
        </p:nvSpPr>
        <p:spPr bwMode="gray">
          <a:xfrm rot="20325161">
            <a:off x="-103445" y="859464"/>
            <a:ext cx="834716" cy="30428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798 h 634811"/>
              <a:gd name="connsiteX1" fmla="*/ 1716261 w 2961211"/>
              <a:gd name="connsiteY1" fmla="*/ 0 h 634811"/>
              <a:gd name="connsiteX2" fmla="*/ 2491361 w 2961211"/>
              <a:gd name="connsiteY2" fmla="*/ 3931 h 634811"/>
              <a:gd name="connsiteX3" fmla="*/ 2640688 w 2961211"/>
              <a:gd name="connsiteY3" fmla="*/ 80306 h 634811"/>
              <a:gd name="connsiteX4" fmla="*/ 2722643 w 2961211"/>
              <a:gd name="connsiteY4" fmla="*/ 313286 h 634811"/>
              <a:gd name="connsiteX5" fmla="*/ 2961211 w 2961211"/>
              <a:gd name="connsiteY5" fmla="*/ 633170 h 634811"/>
              <a:gd name="connsiteX6" fmla="*/ 0 w 2961211"/>
              <a:gd name="connsiteY6" fmla="*/ 634811 h 634811"/>
              <a:gd name="connsiteX7" fmla="*/ 235934 w 2961211"/>
              <a:gd name="connsiteY7" fmla="*/ 243386 h 634811"/>
              <a:gd name="connsiteX8" fmla="*/ 319386 w 2961211"/>
              <a:gd name="connsiteY8" fmla="*/ 75793 h 634811"/>
              <a:gd name="connsiteX9" fmla="*/ 475914 w 2961211"/>
              <a:gd name="connsiteY9" fmla="*/ 798 h 634811"/>
              <a:gd name="connsiteX0" fmla="*/ 475914 w 3164850"/>
              <a:gd name="connsiteY0" fmla="*/ 798 h 638386"/>
              <a:gd name="connsiteX1" fmla="*/ 1716261 w 3164850"/>
              <a:gd name="connsiteY1" fmla="*/ 0 h 638386"/>
              <a:gd name="connsiteX2" fmla="*/ 2491361 w 3164850"/>
              <a:gd name="connsiteY2" fmla="*/ 3931 h 638386"/>
              <a:gd name="connsiteX3" fmla="*/ 2640688 w 3164850"/>
              <a:gd name="connsiteY3" fmla="*/ 80306 h 638386"/>
              <a:gd name="connsiteX4" fmla="*/ 2722643 w 3164850"/>
              <a:gd name="connsiteY4" fmla="*/ 313286 h 638386"/>
              <a:gd name="connsiteX5" fmla="*/ 2961211 w 3164850"/>
              <a:gd name="connsiteY5" fmla="*/ 633170 h 638386"/>
              <a:gd name="connsiteX6" fmla="*/ 1500807 w 3164850"/>
              <a:gd name="connsiteY6" fmla="*/ 638386 h 638386"/>
              <a:gd name="connsiteX7" fmla="*/ 0 w 3164850"/>
              <a:gd name="connsiteY7" fmla="*/ 634811 h 638386"/>
              <a:gd name="connsiteX8" fmla="*/ 235934 w 3164850"/>
              <a:gd name="connsiteY8" fmla="*/ 243386 h 638386"/>
              <a:gd name="connsiteX9" fmla="*/ 319386 w 3164850"/>
              <a:gd name="connsiteY9" fmla="*/ 75793 h 638386"/>
              <a:gd name="connsiteX10" fmla="*/ 475914 w 3164850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319386 w 2961211"/>
              <a:gd name="connsiteY9" fmla="*/ 75793 h 638386"/>
              <a:gd name="connsiteX10" fmla="*/ 475914 w 2961211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475914 w 2961211"/>
              <a:gd name="connsiteY9" fmla="*/ 798 h 638386"/>
              <a:gd name="connsiteX0" fmla="*/ 286043 w 3011320"/>
              <a:gd name="connsiteY0" fmla="*/ 243386 h 638386"/>
              <a:gd name="connsiteX1" fmla="*/ 1766370 w 3011320"/>
              <a:gd name="connsiteY1" fmla="*/ 0 h 638386"/>
              <a:gd name="connsiteX2" fmla="*/ 2541470 w 3011320"/>
              <a:gd name="connsiteY2" fmla="*/ 3931 h 638386"/>
              <a:gd name="connsiteX3" fmla="*/ 2690797 w 3011320"/>
              <a:gd name="connsiteY3" fmla="*/ 80306 h 638386"/>
              <a:gd name="connsiteX4" fmla="*/ 2772752 w 3011320"/>
              <a:gd name="connsiteY4" fmla="*/ 313286 h 638386"/>
              <a:gd name="connsiteX5" fmla="*/ 3011320 w 3011320"/>
              <a:gd name="connsiteY5" fmla="*/ 633170 h 638386"/>
              <a:gd name="connsiteX6" fmla="*/ 1550916 w 3011320"/>
              <a:gd name="connsiteY6" fmla="*/ 638386 h 638386"/>
              <a:gd name="connsiteX7" fmla="*/ 50109 w 3011320"/>
              <a:gd name="connsiteY7" fmla="*/ 634811 h 638386"/>
              <a:gd name="connsiteX8" fmla="*/ 286043 w 3011320"/>
              <a:gd name="connsiteY8" fmla="*/ 243386 h 638386"/>
              <a:gd name="connsiteX0" fmla="*/ 0 w 2961211"/>
              <a:gd name="connsiteY0" fmla="*/ 634811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0" fmla="*/ 0 w 1460404"/>
              <a:gd name="connsiteY0" fmla="*/ 638386 h 638386"/>
              <a:gd name="connsiteX1" fmla="*/ 215454 w 1460404"/>
              <a:gd name="connsiteY1" fmla="*/ 0 h 638386"/>
              <a:gd name="connsiteX2" fmla="*/ 990554 w 1460404"/>
              <a:gd name="connsiteY2" fmla="*/ 3931 h 638386"/>
              <a:gd name="connsiteX3" fmla="*/ 1139881 w 1460404"/>
              <a:gd name="connsiteY3" fmla="*/ 80306 h 638386"/>
              <a:gd name="connsiteX4" fmla="*/ 1221836 w 1460404"/>
              <a:gd name="connsiteY4" fmla="*/ 313286 h 638386"/>
              <a:gd name="connsiteX5" fmla="*/ 1460404 w 1460404"/>
              <a:gd name="connsiteY5" fmla="*/ 633170 h 638386"/>
              <a:gd name="connsiteX6" fmla="*/ 0 w 1460404"/>
              <a:gd name="connsiteY6" fmla="*/ 638386 h 638386"/>
              <a:gd name="connsiteX0" fmla="*/ 0 w 1494468"/>
              <a:gd name="connsiteY0" fmla="*/ 642133 h 642132"/>
              <a:gd name="connsiteX1" fmla="*/ 249518 w 1494468"/>
              <a:gd name="connsiteY1" fmla="*/ 0 h 642132"/>
              <a:gd name="connsiteX2" fmla="*/ 1024618 w 1494468"/>
              <a:gd name="connsiteY2" fmla="*/ 3931 h 642132"/>
              <a:gd name="connsiteX3" fmla="*/ 1173945 w 1494468"/>
              <a:gd name="connsiteY3" fmla="*/ 80306 h 642132"/>
              <a:gd name="connsiteX4" fmla="*/ 1255900 w 1494468"/>
              <a:gd name="connsiteY4" fmla="*/ 313286 h 642132"/>
              <a:gd name="connsiteX5" fmla="*/ 1494468 w 1494468"/>
              <a:gd name="connsiteY5" fmla="*/ 633170 h 642132"/>
              <a:gd name="connsiteX6" fmla="*/ 0 w 1494468"/>
              <a:gd name="connsiteY6" fmla="*/ 642133 h 642132"/>
              <a:gd name="connsiteX0" fmla="*/ 0 w 1494468"/>
              <a:gd name="connsiteY0" fmla="*/ 644002 h 644001"/>
              <a:gd name="connsiteX1" fmla="*/ 217302 w 1494468"/>
              <a:gd name="connsiteY1" fmla="*/ 0 h 644001"/>
              <a:gd name="connsiteX2" fmla="*/ 1024618 w 1494468"/>
              <a:gd name="connsiteY2" fmla="*/ 5800 h 644001"/>
              <a:gd name="connsiteX3" fmla="*/ 1173945 w 1494468"/>
              <a:gd name="connsiteY3" fmla="*/ 82175 h 644001"/>
              <a:gd name="connsiteX4" fmla="*/ 1255900 w 1494468"/>
              <a:gd name="connsiteY4" fmla="*/ 315155 h 644001"/>
              <a:gd name="connsiteX5" fmla="*/ 1494468 w 1494468"/>
              <a:gd name="connsiteY5" fmla="*/ 635039 h 644001"/>
              <a:gd name="connsiteX6" fmla="*/ 0 w 1494468"/>
              <a:gd name="connsiteY6" fmla="*/ 644002 h 6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4468" h="644001">
                <a:moveTo>
                  <a:pt x="0" y="644002"/>
                </a:moveTo>
                <a:lnTo>
                  <a:pt x="217302" y="0"/>
                </a:lnTo>
                <a:lnTo>
                  <a:pt x="1024618" y="5800"/>
                </a:lnTo>
                <a:cubicBezTo>
                  <a:pt x="1086082" y="3757"/>
                  <a:pt x="1135398" y="30616"/>
                  <a:pt x="1173945" y="82175"/>
                </a:cubicBezTo>
                <a:cubicBezTo>
                  <a:pt x="1212492" y="133734"/>
                  <a:pt x="1232271" y="235125"/>
                  <a:pt x="1255900" y="315155"/>
                </a:cubicBezTo>
                <a:cubicBezTo>
                  <a:pt x="1279529" y="395185"/>
                  <a:pt x="1312738" y="636208"/>
                  <a:pt x="1494468" y="635039"/>
                </a:cubicBezTo>
                <a:lnTo>
                  <a:pt x="0" y="64400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5000">
                <a:schemeClr val="accent2">
                  <a:lumMod val="75000"/>
                </a:schemeClr>
              </a:gs>
            </a:gsLst>
            <a:lin ang="27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gray">
          <a:xfrm rot="20325161">
            <a:off x="1630047" y="-1389"/>
            <a:ext cx="1672972" cy="3056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8586 h 642599"/>
              <a:gd name="connsiteX1" fmla="*/ 1552218 w 2961211"/>
              <a:gd name="connsiteY1" fmla="*/ 2043 h 642599"/>
              <a:gd name="connsiteX2" fmla="*/ 2640688 w 2961211"/>
              <a:gd name="connsiteY2" fmla="*/ 88094 h 642599"/>
              <a:gd name="connsiteX3" fmla="*/ 2722643 w 2961211"/>
              <a:gd name="connsiteY3" fmla="*/ 321074 h 642599"/>
              <a:gd name="connsiteX4" fmla="*/ 2961211 w 2961211"/>
              <a:gd name="connsiteY4" fmla="*/ 640958 h 642599"/>
              <a:gd name="connsiteX5" fmla="*/ 0 w 2961211"/>
              <a:gd name="connsiteY5" fmla="*/ 642599 h 642599"/>
              <a:gd name="connsiteX6" fmla="*/ 235934 w 2961211"/>
              <a:gd name="connsiteY6" fmla="*/ 251174 h 642599"/>
              <a:gd name="connsiteX7" fmla="*/ 319386 w 2961211"/>
              <a:gd name="connsiteY7" fmla="*/ 83581 h 642599"/>
              <a:gd name="connsiteX8" fmla="*/ 475914 w 2961211"/>
              <a:gd name="connsiteY8" fmla="*/ 8586 h 642599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722643 w 2961211"/>
              <a:gd name="connsiteY2" fmla="*/ 319032 h 640557"/>
              <a:gd name="connsiteX3" fmla="*/ 2961211 w 2961211"/>
              <a:gd name="connsiteY3" fmla="*/ 638916 h 640557"/>
              <a:gd name="connsiteX4" fmla="*/ 0 w 2961211"/>
              <a:gd name="connsiteY4" fmla="*/ 640557 h 640557"/>
              <a:gd name="connsiteX5" fmla="*/ 235934 w 2961211"/>
              <a:gd name="connsiteY5" fmla="*/ 249132 h 640557"/>
              <a:gd name="connsiteX6" fmla="*/ 319386 w 2961211"/>
              <a:gd name="connsiteY6" fmla="*/ 81539 h 640557"/>
              <a:gd name="connsiteX7" fmla="*/ 475914 w 2961211"/>
              <a:gd name="connsiteY7" fmla="*/ 6544 h 640557"/>
              <a:gd name="connsiteX0" fmla="*/ 475914 w 3219913"/>
              <a:gd name="connsiteY0" fmla="*/ 6544 h 640557"/>
              <a:gd name="connsiteX1" fmla="*/ 1552218 w 3219913"/>
              <a:gd name="connsiteY1" fmla="*/ 1 h 640557"/>
              <a:gd name="connsiteX2" fmla="*/ 2961211 w 3219913"/>
              <a:gd name="connsiteY2" fmla="*/ 638916 h 640557"/>
              <a:gd name="connsiteX3" fmla="*/ 0 w 3219913"/>
              <a:gd name="connsiteY3" fmla="*/ 640557 h 640557"/>
              <a:gd name="connsiteX4" fmla="*/ 235934 w 3219913"/>
              <a:gd name="connsiteY4" fmla="*/ 249132 h 640557"/>
              <a:gd name="connsiteX5" fmla="*/ 319386 w 3219913"/>
              <a:gd name="connsiteY5" fmla="*/ 81539 h 640557"/>
              <a:gd name="connsiteX6" fmla="*/ 475914 w 3219913"/>
              <a:gd name="connsiteY6" fmla="*/ 6544 h 640557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961211 w 2961211"/>
              <a:gd name="connsiteY2" fmla="*/ 638916 h 640557"/>
              <a:gd name="connsiteX3" fmla="*/ 0 w 2961211"/>
              <a:gd name="connsiteY3" fmla="*/ 640557 h 640557"/>
              <a:gd name="connsiteX4" fmla="*/ 235934 w 2961211"/>
              <a:gd name="connsiteY4" fmla="*/ 249132 h 640557"/>
              <a:gd name="connsiteX5" fmla="*/ 319386 w 2961211"/>
              <a:gd name="connsiteY5" fmla="*/ 81539 h 640557"/>
              <a:gd name="connsiteX6" fmla="*/ 475914 w 2961211"/>
              <a:gd name="connsiteY6" fmla="*/ 6544 h 640557"/>
              <a:gd name="connsiteX0" fmla="*/ 475914 w 2961211"/>
              <a:gd name="connsiteY0" fmla="*/ 12792 h 646805"/>
              <a:gd name="connsiteX1" fmla="*/ 1608994 w 2961211"/>
              <a:gd name="connsiteY1" fmla="*/ 0 h 646805"/>
              <a:gd name="connsiteX2" fmla="*/ 2961211 w 2961211"/>
              <a:gd name="connsiteY2" fmla="*/ 645164 h 646805"/>
              <a:gd name="connsiteX3" fmla="*/ 0 w 2961211"/>
              <a:gd name="connsiteY3" fmla="*/ 646805 h 646805"/>
              <a:gd name="connsiteX4" fmla="*/ 235934 w 2961211"/>
              <a:gd name="connsiteY4" fmla="*/ 255380 h 646805"/>
              <a:gd name="connsiteX5" fmla="*/ 319386 w 2961211"/>
              <a:gd name="connsiteY5" fmla="*/ 87787 h 646805"/>
              <a:gd name="connsiteX6" fmla="*/ 475914 w 2961211"/>
              <a:gd name="connsiteY6" fmla="*/ 12792 h 646805"/>
              <a:gd name="connsiteX0" fmla="*/ 475914 w 2995273"/>
              <a:gd name="connsiteY0" fmla="*/ 12792 h 646805"/>
              <a:gd name="connsiteX1" fmla="*/ 1608994 w 2995273"/>
              <a:gd name="connsiteY1" fmla="*/ 0 h 646805"/>
              <a:gd name="connsiteX2" fmla="*/ 2995274 w 2995273"/>
              <a:gd name="connsiteY2" fmla="*/ 641417 h 646805"/>
              <a:gd name="connsiteX3" fmla="*/ 0 w 2995273"/>
              <a:gd name="connsiteY3" fmla="*/ 646805 h 646805"/>
              <a:gd name="connsiteX4" fmla="*/ 235934 w 2995273"/>
              <a:gd name="connsiteY4" fmla="*/ 255380 h 646805"/>
              <a:gd name="connsiteX5" fmla="*/ 319386 w 2995273"/>
              <a:gd name="connsiteY5" fmla="*/ 87787 h 646805"/>
              <a:gd name="connsiteX6" fmla="*/ 475914 w 2995273"/>
              <a:gd name="connsiteY6" fmla="*/ 12792 h 64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5273" h="646805">
                <a:moveTo>
                  <a:pt x="475914" y="12792"/>
                </a:moveTo>
                <a:lnTo>
                  <a:pt x="1608994" y="0"/>
                </a:lnTo>
                <a:lnTo>
                  <a:pt x="2995274" y="641417"/>
                </a:lnTo>
                <a:lnTo>
                  <a:pt x="0" y="646805"/>
                </a:lnTo>
                <a:cubicBezTo>
                  <a:pt x="170609" y="638589"/>
                  <a:pt x="201085" y="354577"/>
                  <a:pt x="235934" y="255380"/>
                </a:cubicBezTo>
                <a:cubicBezTo>
                  <a:pt x="270783" y="156183"/>
                  <a:pt x="279389" y="128218"/>
                  <a:pt x="319386" y="87787"/>
                </a:cubicBezTo>
                <a:cubicBezTo>
                  <a:pt x="359383" y="47356"/>
                  <a:pt x="396464" y="13593"/>
                  <a:pt x="475914" y="1279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3000">
                <a:schemeClr val="accent3"/>
              </a:gs>
              <a:gs pos="82000">
                <a:schemeClr val="accent3">
                  <a:lumMod val="75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Freeform 91"/>
          <p:cNvSpPr>
            <a:spLocks noChangeAspect="1"/>
          </p:cNvSpPr>
          <p:nvPr/>
        </p:nvSpPr>
        <p:spPr bwMode="gray">
          <a:xfrm rot="20338759">
            <a:off x="-213188" y="234927"/>
            <a:ext cx="3693153" cy="49847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934659 w 3828294"/>
              <a:gd name="connsiteY0" fmla="*/ 473 h 640178"/>
              <a:gd name="connsiteX1" fmla="*/ 2959973 w 3828294"/>
              <a:gd name="connsiteY1" fmla="*/ 2043 h 640178"/>
              <a:gd name="connsiteX2" fmla="*/ 3109300 w 3828294"/>
              <a:gd name="connsiteY2" fmla="*/ 78418 h 640178"/>
              <a:gd name="connsiteX3" fmla="*/ 3191255 w 3828294"/>
              <a:gd name="connsiteY3" fmla="*/ 311398 h 640178"/>
              <a:gd name="connsiteX4" fmla="*/ 3429823 w 3828294"/>
              <a:gd name="connsiteY4" fmla="*/ 631282 h 640178"/>
              <a:gd name="connsiteX5" fmla="*/ 1 w 3828294"/>
              <a:gd name="connsiteY5" fmla="*/ 640179 h 640178"/>
              <a:gd name="connsiteX6" fmla="*/ 468612 w 3828294"/>
              <a:gd name="connsiteY6" fmla="*/ 632923 h 640178"/>
              <a:gd name="connsiteX7" fmla="*/ 704546 w 3828294"/>
              <a:gd name="connsiteY7" fmla="*/ 241498 h 640178"/>
              <a:gd name="connsiteX8" fmla="*/ 787998 w 3828294"/>
              <a:gd name="connsiteY8" fmla="*/ 73905 h 640178"/>
              <a:gd name="connsiteX9" fmla="*/ 934659 w 3828294"/>
              <a:gd name="connsiteY9" fmla="*/ 473 h 640178"/>
              <a:gd name="connsiteX0" fmla="*/ 995723 w 3740256"/>
              <a:gd name="connsiteY0" fmla="*/ 473 h 813797"/>
              <a:gd name="connsiteX1" fmla="*/ 3021037 w 3740256"/>
              <a:gd name="connsiteY1" fmla="*/ 2043 h 813797"/>
              <a:gd name="connsiteX2" fmla="*/ 3170364 w 3740256"/>
              <a:gd name="connsiteY2" fmla="*/ 78418 h 813797"/>
              <a:gd name="connsiteX3" fmla="*/ 3252319 w 3740256"/>
              <a:gd name="connsiteY3" fmla="*/ 311398 h 813797"/>
              <a:gd name="connsiteX4" fmla="*/ 3490887 w 3740256"/>
              <a:gd name="connsiteY4" fmla="*/ 631282 h 813797"/>
              <a:gd name="connsiteX5" fmla="*/ 0 w 3740256"/>
              <a:gd name="connsiteY5" fmla="*/ 813797 h 813797"/>
              <a:gd name="connsiteX6" fmla="*/ 61065 w 3740256"/>
              <a:gd name="connsiteY6" fmla="*/ 640179 h 813797"/>
              <a:gd name="connsiteX7" fmla="*/ 529676 w 3740256"/>
              <a:gd name="connsiteY7" fmla="*/ 632923 h 813797"/>
              <a:gd name="connsiteX8" fmla="*/ 765610 w 3740256"/>
              <a:gd name="connsiteY8" fmla="*/ 241498 h 813797"/>
              <a:gd name="connsiteX9" fmla="*/ 849062 w 3740256"/>
              <a:gd name="connsiteY9" fmla="*/ 73905 h 813797"/>
              <a:gd name="connsiteX10" fmla="*/ 995723 w 3740256"/>
              <a:gd name="connsiteY10" fmla="*/ 473 h 813797"/>
              <a:gd name="connsiteX0" fmla="*/ 995723 w 4864070"/>
              <a:gd name="connsiteY0" fmla="*/ 473 h 813797"/>
              <a:gd name="connsiteX1" fmla="*/ 3021037 w 4864070"/>
              <a:gd name="connsiteY1" fmla="*/ 2043 h 813797"/>
              <a:gd name="connsiteX2" fmla="*/ 3170364 w 4864070"/>
              <a:gd name="connsiteY2" fmla="*/ 78418 h 813797"/>
              <a:gd name="connsiteX3" fmla="*/ 3252319 w 4864070"/>
              <a:gd name="connsiteY3" fmla="*/ 311398 h 813797"/>
              <a:gd name="connsiteX4" fmla="*/ 3490887 w 4864070"/>
              <a:gd name="connsiteY4" fmla="*/ 631282 h 813797"/>
              <a:gd name="connsiteX5" fmla="*/ 4864070 w 4864070"/>
              <a:gd name="connsiteY5" fmla="*/ 596873 h 813797"/>
              <a:gd name="connsiteX6" fmla="*/ 0 w 4864070"/>
              <a:gd name="connsiteY6" fmla="*/ 813797 h 813797"/>
              <a:gd name="connsiteX7" fmla="*/ 61065 w 4864070"/>
              <a:gd name="connsiteY7" fmla="*/ 640179 h 813797"/>
              <a:gd name="connsiteX8" fmla="*/ 529676 w 4864070"/>
              <a:gd name="connsiteY8" fmla="*/ 632923 h 813797"/>
              <a:gd name="connsiteX9" fmla="*/ 765610 w 4864070"/>
              <a:gd name="connsiteY9" fmla="*/ 241498 h 813797"/>
              <a:gd name="connsiteX10" fmla="*/ 849062 w 4864070"/>
              <a:gd name="connsiteY10" fmla="*/ 73905 h 813797"/>
              <a:gd name="connsiteX11" fmla="*/ 995723 w 4864070"/>
              <a:gd name="connsiteY11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4776 w 5174399"/>
              <a:gd name="connsiteY4" fmla="*/ 632690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4776 w 5174399"/>
              <a:gd name="connsiteY4" fmla="*/ 632692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9217 w 5174399"/>
              <a:gd name="connsiteY4" fmla="*/ 607015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054138"/>
              <a:gd name="connsiteY0" fmla="*/ 6393 h 819717"/>
              <a:gd name="connsiteX1" fmla="*/ 2987774 w 5054138"/>
              <a:gd name="connsiteY1" fmla="*/ 2044 h 819717"/>
              <a:gd name="connsiteX2" fmla="*/ 3170364 w 5054138"/>
              <a:gd name="connsiteY2" fmla="*/ 84338 h 819717"/>
              <a:gd name="connsiteX3" fmla="*/ 3252319 w 5054138"/>
              <a:gd name="connsiteY3" fmla="*/ 317318 h 819717"/>
              <a:gd name="connsiteX4" fmla="*/ 3559217 w 5054138"/>
              <a:gd name="connsiteY4" fmla="*/ 607015 h 819717"/>
              <a:gd name="connsiteX5" fmla="*/ 4864070 w 5054138"/>
              <a:gd name="connsiteY5" fmla="*/ 602793 h 819717"/>
              <a:gd name="connsiteX6" fmla="*/ 5054139 w 5054138"/>
              <a:gd name="connsiteY6" fmla="*/ 761117 h 819717"/>
              <a:gd name="connsiteX7" fmla="*/ 0 w 5054138"/>
              <a:gd name="connsiteY7" fmla="*/ 819717 h 819717"/>
              <a:gd name="connsiteX8" fmla="*/ 61065 w 5054138"/>
              <a:gd name="connsiteY8" fmla="*/ 646099 h 819717"/>
              <a:gd name="connsiteX9" fmla="*/ 529676 w 5054138"/>
              <a:gd name="connsiteY9" fmla="*/ 638843 h 819717"/>
              <a:gd name="connsiteX10" fmla="*/ 765610 w 5054138"/>
              <a:gd name="connsiteY10" fmla="*/ 247418 h 819717"/>
              <a:gd name="connsiteX11" fmla="*/ 849062 w 5054138"/>
              <a:gd name="connsiteY11" fmla="*/ 79825 h 819717"/>
              <a:gd name="connsiteX12" fmla="*/ 995723 w 5054138"/>
              <a:gd name="connsiteY12" fmla="*/ 6393 h 819717"/>
              <a:gd name="connsiteX0" fmla="*/ 995723 w 5137606"/>
              <a:gd name="connsiteY0" fmla="*/ 6391 h 819715"/>
              <a:gd name="connsiteX1" fmla="*/ 2987774 w 5137606"/>
              <a:gd name="connsiteY1" fmla="*/ 2042 h 819715"/>
              <a:gd name="connsiteX2" fmla="*/ 3170364 w 5137606"/>
              <a:gd name="connsiteY2" fmla="*/ 84336 h 819715"/>
              <a:gd name="connsiteX3" fmla="*/ 3252319 w 5137606"/>
              <a:gd name="connsiteY3" fmla="*/ 317316 h 819715"/>
              <a:gd name="connsiteX4" fmla="*/ 3559217 w 5137606"/>
              <a:gd name="connsiteY4" fmla="*/ 607013 h 819715"/>
              <a:gd name="connsiteX5" fmla="*/ 4864070 w 5137606"/>
              <a:gd name="connsiteY5" fmla="*/ 602791 h 819715"/>
              <a:gd name="connsiteX6" fmla="*/ 5137607 w 5137606"/>
              <a:gd name="connsiteY6" fmla="*/ 720564 h 819715"/>
              <a:gd name="connsiteX7" fmla="*/ 0 w 5137606"/>
              <a:gd name="connsiteY7" fmla="*/ 819715 h 819715"/>
              <a:gd name="connsiteX8" fmla="*/ 61065 w 5137606"/>
              <a:gd name="connsiteY8" fmla="*/ 646097 h 819715"/>
              <a:gd name="connsiteX9" fmla="*/ 529676 w 5137606"/>
              <a:gd name="connsiteY9" fmla="*/ 638841 h 819715"/>
              <a:gd name="connsiteX10" fmla="*/ 765610 w 5137606"/>
              <a:gd name="connsiteY10" fmla="*/ 247416 h 819715"/>
              <a:gd name="connsiteX11" fmla="*/ 849062 w 5137606"/>
              <a:gd name="connsiteY11" fmla="*/ 79823 h 819715"/>
              <a:gd name="connsiteX12" fmla="*/ 995723 w 5137606"/>
              <a:gd name="connsiteY12" fmla="*/ 6391 h 819715"/>
              <a:gd name="connsiteX0" fmla="*/ 995723 w 5137607"/>
              <a:gd name="connsiteY0" fmla="*/ 6393 h 819717"/>
              <a:gd name="connsiteX1" fmla="*/ 2987774 w 5137607"/>
              <a:gd name="connsiteY1" fmla="*/ 2044 h 819717"/>
              <a:gd name="connsiteX2" fmla="*/ 3170364 w 5137607"/>
              <a:gd name="connsiteY2" fmla="*/ 84338 h 819717"/>
              <a:gd name="connsiteX3" fmla="*/ 3252319 w 5137607"/>
              <a:gd name="connsiteY3" fmla="*/ 317318 h 819717"/>
              <a:gd name="connsiteX4" fmla="*/ 3559217 w 5137607"/>
              <a:gd name="connsiteY4" fmla="*/ 607015 h 819717"/>
              <a:gd name="connsiteX5" fmla="*/ 4872184 w 5137607"/>
              <a:gd name="connsiteY5" fmla="*/ 601865 h 819717"/>
              <a:gd name="connsiteX6" fmla="*/ 5137607 w 5137607"/>
              <a:gd name="connsiteY6" fmla="*/ 720566 h 819717"/>
              <a:gd name="connsiteX7" fmla="*/ 0 w 5137607"/>
              <a:gd name="connsiteY7" fmla="*/ 819717 h 819717"/>
              <a:gd name="connsiteX8" fmla="*/ 61065 w 5137607"/>
              <a:gd name="connsiteY8" fmla="*/ 646099 h 819717"/>
              <a:gd name="connsiteX9" fmla="*/ 529676 w 5137607"/>
              <a:gd name="connsiteY9" fmla="*/ 638843 h 819717"/>
              <a:gd name="connsiteX10" fmla="*/ 765610 w 5137607"/>
              <a:gd name="connsiteY10" fmla="*/ 247418 h 819717"/>
              <a:gd name="connsiteX11" fmla="*/ 849062 w 5137607"/>
              <a:gd name="connsiteY11" fmla="*/ 79825 h 819717"/>
              <a:gd name="connsiteX12" fmla="*/ 995723 w 5137607"/>
              <a:gd name="connsiteY12" fmla="*/ 6393 h 819717"/>
              <a:gd name="connsiteX0" fmla="*/ 995723 w 5137607"/>
              <a:gd name="connsiteY0" fmla="*/ 6391 h 819715"/>
              <a:gd name="connsiteX1" fmla="*/ 2987774 w 5137607"/>
              <a:gd name="connsiteY1" fmla="*/ 2042 h 819715"/>
              <a:gd name="connsiteX2" fmla="*/ 3170364 w 5137607"/>
              <a:gd name="connsiteY2" fmla="*/ 84336 h 819715"/>
              <a:gd name="connsiteX3" fmla="*/ 3252319 w 5137607"/>
              <a:gd name="connsiteY3" fmla="*/ 317316 h 819715"/>
              <a:gd name="connsiteX4" fmla="*/ 3559217 w 5137607"/>
              <a:gd name="connsiteY4" fmla="*/ 607013 h 819715"/>
              <a:gd name="connsiteX5" fmla="*/ 4872184 w 5137607"/>
              <a:gd name="connsiteY5" fmla="*/ 601863 h 819715"/>
              <a:gd name="connsiteX6" fmla="*/ 5137607 w 5137607"/>
              <a:gd name="connsiteY6" fmla="*/ 720564 h 819715"/>
              <a:gd name="connsiteX7" fmla="*/ 0 w 5137607"/>
              <a:gd name="connsiteY7" fmla="*/ 819715 h 819715"/>
              <a:gd name="connsiteX8" fmla="*/ 57662 w 5137607"/>
              <a:gd name="connsiteY8" fmla="*/ 644551 h 819715"/>
              <a:gd name="connsiteX9" fmla="*/ 529676 w 5137607"/>
              <a:gd name="connsiteY9" fmla="*/ 638841 h 819715"/>
              <a:gd name="connsiteX10" fmla="*/ 765610 w 5137607"/>
              <a:gd name="connsiteY10" fmla="*/ 247416 h 819715"/>
              <a:gd name="connsiteX11" fmla="*/ 849062 w 5137607"/>
              <a:gd name="connsiteY11" fmla="*/ 79823 h 819715"/>
              <a:gd name="connsiteX12" fmla="*/ 995723 w 5137607"/>
              <a:gd name="connsiteY12" fmla="*/ 6391 h 81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37607" h="819715">
                <a:moveTo>
                  <a:pt x="995723" y="6391"/>
                </a:moveTo>
                <a:lnTo>
                  <a:pt x="2987774" y="2042"/>
                </a:lnTo>
                <a:cubicBezTo>
                  <a:pt x="3049238" y="-1"/>
                  <a:pt x="3126273" y="31790"/>
                  <a:pt x="3170364" y="84336"/>
                </a:cubicBezTo>
                <a:cubicBezTo>
                  <a:pt x="3214455" y="136882"/>
                  <a:pt x="3230525" y="264836"/>
                  <a:pt x="3252319" y="317316"/>
                </a:cubicBezTo>
                <a:cubicBezTo>
                  <a:pt x="3274113" y="369796"/>
                  <a:pt x="3356758" y="605879"/>
                  <a:pt x="3559217" y="607013"/>
                </a:cubicBezTo>
                <a:lnTo>
                  <a:pt x="4872184" y="601863"/>
                </a:lnTo>
                <a:lnTo>
                  <a:pt x="5137607" y="720564"/>
                </a:lnTo>
                <a:lnTo>
                  <a:pt x="0" y="819715"/>
                </a:lnTo>
                <a:lnTo>
                  <a:pt x="57662" y="644551"/>
                </a:lnTo>
                <a:lnTo>
                  <a:pt x="529676" y="638841"/>
                </a:lnTo>
                <a:cubicBezTo>
                  <a:pt x="700285" y="630625"/>
                  <a:pt x="730761" y="346613"/>
                  <a:pt x="765610" y="247416"/>
                </a:cubicBezTo>
                <a:cubicBezTo>
                  <a:pt x="800459" y="148219"/>
                  <a:pt x="810710" y="119994"/>
                  <a:pt x="849062" y="79823"/>
                </a:cubicBezTo>
                <a:cubicBezTo>
                  <a:pt x="887414" y="39652"/>
                  <a:pt x="916273" y="7192"/>
                  <a:pt x="995723" y="6391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1"/>
              </a:gs>
              <a:gs pos="18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sng">
            <a:noFill/>
            <a:miter lim="800000"/>
          </a:ln>
          <a:effectLst>
            <a:outerShdw blurRad="88900" dist="381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9540"/>
            <a:ext cx="82296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1063" y="6464302"/>
            <a:ext cx="2133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F8336A-3A80-44D4-9685-C92DA72A894D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464302"/>
            <a:ext cx="2895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150" y="6464302"/>
            <a:ext cx="50165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6CB1EC-27CF-4EBE-A1FD-5F60B0CC4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Title Placeholder 93"/>
          <p:cNvSpPr>
            <a:spLocks noGrp="1"/>
          </p:cNvSpPr>
          <p:nvPr>
            <p:ph type="title"/>
          </p:nvPr>
        </p:nvSpPr>
        <p:spPr>
          <a:xfrm>
            <a:off x="1211264" y="307977"/>
            <a:ext cx="7475537" cy="835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41" name="Picture 92" descr="IPGM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33406" y="6427790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9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40" y="6424188"/>
            <a:ext cx="1233761" cy="357612"/>
          </a:xfrm>
          <a:prstGeom prst="rect">
            <a:avLst/>
          </a:prstGeom>
        </p:spPr>
      </p:pic>
      <p:pic>
        <p:nvPicPr>
          <p:cNvPr id="95" name="Picture 92" descr="IPGM2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 rot="20382051">
            <a:off x="959404" y="490400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5" r:id="rId2"/>
    <p:sldLayoutId id="214748405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chemeClr val="tx2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sajap@ipgktb.edu.my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96"/>
          <p:cNvSpPr>
            <a:spLocks noGrp="1"/>
          </p:cNvSpPr>
          <p:nvPr>
            <p:ph type="ctrTitle"/>
          </p:nvPr>
        </p:nvSpPr>
        <p:spPr>
          <a:xfrm>
            <a:off x="982888" y="1524000"/>
            <a:ext cx="7453087" cy="3886200"/>
          </a:xfrm>
        </p:spPr>
        <p:txBody>
          <a:bodyPr anchor="ctr"/>
          <a:lstStyle/>
          <a:p>
            <a:r>
              <a:rPr lang="en-US" sz="32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EDUP2053</a:t>
            </a:r>
            <a:br>
              <a:rPr lang="en-US" sz="32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</a:br>
            <a:r>
              <a:rPr lang="en-US" sz="4400" dirty="0" err="1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Teknologi</a:t>
            </a:r>
            <a:r>
              <a:rPr lang="en-US" sz="4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 </a:t>
            </a:r>
            <a:r>
              <a:rPr lang="en-US" sz="4400" dirty="0" err="1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dan</a:t>
            </a:r>
            <a:r>
              <a:rPr lang="en-US" sz="4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 Media </a:t>
            </a:r>
            <a:r>
              <a:rPr lang="en-US" sz="4400" dirty="0" err="1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Pengajaran</a:t>
            </a:r>
            <a:r>
              <a:rPr lang="en-US" sz="4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/>
            </a:r>
            <a:br>
              <a:rPr lang="en-US" sz="44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</a:br>
            <a:r>
              <a:rPr lang="en-US" sz="32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(</a:t>
            </a:r>
            <a:r>
              <a:rPr lang="en-MY" sz="3200" dirty="0">
                <a:gradFill flip="none" rotWithShape="1">
                  <a:gsLst>
                    <a:gs pos="0">
                      <a:srgbClr val="0B6483">
                        <a:shade val="30000"/>
                        <a:satMod val="115000"/>
                      </a:srgbClr>
                    </a:gs>
                    <a:gs pos="50000">
                      <a:srgbClr val="0B6483">
                        <a:shade val="67500"/>
                        <a:satMod val="115000"/>
                      </a:srgbClr>
                    </a:gs>
                    <a:gs pos="100000">
                      <a:srgbClr val="0B648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a:rPr>
              <a:t>Instructional Technology and Media)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altLang="en-US" sz="2800" dirty="0" err="1">
                <a:solidFill>
                  <a:srgbClr val="000066"/>
                </a:solidFill>
              </a:rPr>
              <a:t>Topik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smtClean="0">
                <a:solidFill>
                  <a:srgbClr val="000066"/>
                </a:solidFill>
              </a:rPr>
              <a:t>11:</a:t>
            </a:r>
            <a:r>
              <a:rPr lang="en-US" altLang="en-US" sz="2800" dirty="0">
                <a:solidFill>
                  <a:srgbClr val="000066"/>
                </a:solidFill>
              </a:rPr>
              <a:t/>
            </a:r>
            <a:br>
              <a:rPr lang="en-US" altLang="en-US" sz="2800" dirty="0">
                <a:solidFill>
                  <a:srgbClr val="000066"/>
                </a:solidFill>
              </a:rPr>
            </a:b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Isu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dan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Cabaran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Penggunaan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Teknologi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untuk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Pengajaran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>
                <a:solidFill>
                  <a:srgbClr val="000066"/>
                </a:solidFill>
              </a:rPr>
              <a:t>dan</a:t>
            </a:r>
            <a:r>
              <a:rPr lang="en-US" altLang="en-US" sz="2800" dirty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Pembelajaran</a:t>
            </a:r>
            <a:r>
              <a:rPr lang="en-US" altLang="en-US" sz="2800" dirty="0" smtClean="0">
                <a:solidFill>
                  <a:srgbClr val="000066"/>
                </a:solidFill>
              </a:rPr>
              <a:t/>
            </a:r>
            <a:br>
              <a:rPr lang="en-US" altLang="en-US" sz="2800" dirty="0" smtClean="0">
                <a:solidFill>
                  <a:srgbClr val="000066"/>
                </a:solidFill>
              </a:rPr>
            </a:br>
            <a:r>
              <a:rPr lang="en-US" altLang="en-US" sz="2800" dirty="0" smtClean="0">
                <a:solidFill>
                  <a:srgbClr val="000066"/>
                </a:solidFill>
              </a:rPr>
              <a:t/>
            </a:r>
            <a:br>
              <a:rPr lang="en-US" altLang="en-US" sz="2800" dirty="0" smtClean="0">
                <a:solidFill>
                  <a:srgbClr val="000066"/>
                </a:solidFill>
              </a:rPr>
            </a:b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IPG </a:t>
            </a:r>
            <a:r>
              <a:rPr lang="en-US" sz="2000" dirty="0" err="1"/>
              <a:t>Kampus</a:t>
            </a:r>
            <a:r>
              <a:rPr lang="en-US" sz="2000" dirty="0"/>
              <a:t> </a:t>
            </a:r>
            <a:r>
              <a:rPr lang="en-US" sz="2000" dirty="0" err="1"/>
              <a:t>Tuanku</a:t>
            </a:r>
            <a:r>
              <a:rPr lang="en-US" sz="2000" dirty="0"/>
              <a:t> </a:t>
            </a:r>
            <a:r>
              <a:rPr lang="en-US" sz="2000" dirty="0" err="1"/>
              <a:t>Bainun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C438B-BA38-497A-BC2E-7F84B74E18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19200" y="1295400"/>
            <a:ext cx="734536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Antara </a:t>
            </a:r>
            <a:r>
              <a:rPr lang="en-US" altLang="en-US" sz="2800" dirty="0" err="1"/>
              <a:t>bahan-bahan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dikawal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bawah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-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bercetak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novel,puisi,aritikel</a:t>
            </a:r>
            <a:r>
              <a:rPr lang="en-US" altLang="en-US" sz="2800" dirty="0"/>
              <a:t> 	 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sebagainya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-</a:t>
            </a:r>
            <a:r>
              <a:rPr lang="en-US" altLang="en-US" sz="2800" dirty="0" err="1"/>
              <a:t>Muzik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kesan</a:t>
            </a:r>
            <a:r>
              <a:rPr lang="en-US" altLang="en-US" sz="2800" dirty="0"/>
              <a:t> audio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-</a:t>
            </a:r>
            <a:r>
              <a:rPr lang="en-US" altLang="en-US" sz="2800" dirty="0" err="1"/>
              <a:t>Pantomin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-</a:t>
            </a:r>
            <a:r>
              <a:rPr lang="en-US" altLang="en-US" sz="2800" dirty="0" err="1"/>
              <a:t>Gambar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Grafik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-Audio Visual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-</a:t>
            </a:r>
            <a:r>
              <a:rPr lang="en-US" altLang="en-US" sz="2800" dirty="0" err="1"/>
              <a:t>Rakaman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suara</a:t>
            </a:r>
            <a:endParaRPr lang="en-US" altLang="en-US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07547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91771" y="1114425"/>
            <a:ext cx="745694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Dikawal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1987 (Copyright Act 1987</a:t>
            </a:r>
            <a:r>
              <a:rPr lang="en-US" altLang="en-US" sz="2800" dirty="0" smtClean="0"/>
              <a:t>)</a:t>
            </a:r>
            <a:endParaRPr lang="en-US" altLang="en-US" sz="2800" dirty="0"/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Akta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Pengubahsuaian</a:t>
            </a:r>
            <a:r>
              <a:rPr lang="en-US" altLang="en-US" sz="2800" dirty="0"/>
              <a:t> (Copyright Amendment Act) </a:t>
            </a:r>
            <a:r>
              <a:rPr lang="en-US" altLang="en-US" sz="2800" dirty="0" err="1"/>
              <a:t>menghasilkan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terkini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sesuai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perkembangan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semasa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800" dirty="0"/>
              <a:t>Cara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penemuan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produk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baru</a:t>
            </a:r>
            <a:r>
              <a:rPr lang="en-US" altLang="en-US" sz="2800" dirty="0"/>
              <a:t> 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mengisi</a:t>
            </a:r>
            <a:r>
              <a:rPr lang="en-US" altLang="en-US" dirty="0"/>
              <a:t> </a:t>
            </a:r>
            <a:r>
              <a:rPr lang="en-US" altLang="en-US" dirty="0" err="1"/>
              <a:t>borang</a:t>
            </a:r>
            <a:r>
              <a:rPr lang="en-US" altLang="en-US" dirty="0"/>
              <a:t> </a:t>
            </a:r>
            <a:r>
              <a:rPr lang="en-US" altLang="en-US" dirty="0" err="1"/>
              <a:t>memohon</a:t>
            </a:r>
            <a:r>
              <a:rPr lang="en-US" altLang="en-US" dirty="0"/>
              <a:t> </a:t>
            </a:r>
            <a:r>
              <a:rPr lang="en-US" altLang="en-US" dirty="0" err="1"/>
              <a:t>hakcipta</a:t>
            </a:r>
            <a:endParaRPr lang="en-US" altLang="en-US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Ministry of Domestic Trade and Consumer Affairs –   </a:t>
            </a:r>
            <a:r>
              <a:rPr lang="en-US" altLang="en-US" dirty="0" err="1"/>
              <a:t>mencari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merampas</a:t>
            </a:r>
            <a:r>
              <a:rPr lang="en-US" altLang="en-US" dirty="0"/>
              <a:t> </a:t>
            </a:r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cetak</a:t>
            </a:r>
            <a:r>
              <a:rPr lang="en-US" altLang="en-US" dirty="0"/>
              <a:t> </a:t>
            </a:r>
            <a:r>
              <a:rPr lang="en-US" altLang="en-US" dirty="0" err="1"/>
              <a:t>rompak</a:t>
            </a:r>
            <a:endParaRPr lang="en-US" alt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1771" y="458788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4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353684" y="1568450"/>
            <a:ext cx="72009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61938" indent="-261938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 smtClean="0"/>
              <a:t>Tanda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mengandungi</a:t>
            </a:r>
            <a:r>
              <a:rPr lang="en-US" altLang="en-US" sz="2800" dirty="0"/>
              <a:t> 3 </a:t>
            </a:r>
            <a:r>
              <a:rPr lang="en-US" altLang="en-US" sz="2800" dirty="0" err="1"/>
              <a:t>elemen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penting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: </a:t>
            </a:r>
          </a:p>
          <a:p>
            <a:pPr marL="261938" lvl="1"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Simbol</a:t>
            </a:r>
            <a:r>
              <a:rPr lang="en-US" altLang="en-US" dirty="0"/>
              <a:t> ©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perkataan</a:t>
            </a:r>
            <a:r>
              <a:rPr lang="en-US" altLang="en-US" dirty="0"/>
              <a:t> “Copyright” </a:t>
            </a:r>
            <a:r>
              <a:rPr lang="en-US" altLang="en-US" dirty="0" err="1"/>
              <a:t>atau</a:t>
            </a:r>
            <a:r>
              <a:rPr lang="en-US" altLang="en-US" dirty="0"/>
              <a:t> “</a:t>
            </a:r>
            <a:r>
              <a:rPr lang="en-US" altLang="en-US" dirty="0" err="1"/>
              <a:t>Hakcipta</a:t>
            </a:r>
            <a:r>
              <a:rPr lang="en-US" altLang="en-US" dirty="0"/>
              <a:t> </a:t>
            </a:r>
            <a:r>
              <a:rPr lang="en-US" altLang="en-US" dirty="0" err="1" smtClean="0"/>
              <a:t>Terpelihara</a:t>
            </a:r>
            <a:r>
              <a:rPr lang="en-US" altLang="en-US" dirty="0" smtClean="0"/>
              <a:t>”</a:t>
            </a:r>
          </a:p>
          <a:p>
            <a:pPr marL="261938" lvl="1" indent="-261938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dirty="0" err="1" smtClean="0"/>
              <a:t>Tahun</a:t>
            </a:r>
            <a:r>
              <a:rPr lang="en-US" altLang="en-US" dirty="0" smtClean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 </a:t>
            </a:r>
            <a:r>
              <a:rPr lang="en-US" altLang="en-US" dirty="0" err="1"/>
              <a:t>penerbitan</a:t>
            </a:r>
            <a:endParaRPr lang="en-US" altLang="en-US" dirty="0"/>
          </a:p>
          <a:p>
            <a:pPr marL="261938" lvl="1" indent="-261938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Nama </a:t>
            </a:r>
            <a:r>
              <a:rPr lang="en-US" altLang="en-US" dirty="0" err="1"/>
              <a:t>pemilik</a:t>
            </a:r>
            <a:r>
              <a:rPr lang="en-US" altLang="en-US" dirty="0"/>
              <a:t> </a:t>
            </a:r>
            <a:r>
              <a:rPr lang="en-US" altLang="en-US" dirty="0" err="1"/>
              <a:t>hakcipta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endParaRPr lang="en-US" alt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59733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44600" y="1295400"/>
            <a:ext cx="71278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/>
              <a:t>Bagaimanakah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cara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beretika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bahan-bahan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membina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P&amp;P </a:t>
            </a:r>
            <a:r>
              <a:rPr lang="en-US" altLang="en-US" sz="2800" dirty="0" err="1"/>
              <a:t>tanpa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melanggar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</a:t>
            </a:r>
            <a:r>
              <a:rPr lang="en-US" altLang="en-US" sz="2800" dirty="0"/>
              <a:t>?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07547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0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324655" y="1019988"/>
            <a:ext cx="7424057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Cara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memperolehi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bahan-bahan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pembangunan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perisian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P&amp;P: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Mendapatkan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bahan-bahan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telah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mempunyai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Menggunakan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bahan-bahan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tidak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mempunyai</a:t>
            </a:r>
            <a:r>
              <a:rPr lang="en-US" altLang="en-US" sz="2800" dirty="0"/>
              <a:t> status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tepat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‘public domain material’ - (Open Sources)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Membina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sendiri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Mendapatkan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kontrak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perjanjian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asal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056" y="478519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47081" y="1143000"/>
            <a:ext cx="723922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Cara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memperolehi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bahan-bahan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pembangunan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perisian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P&amp;P: (</a:t>
            </a:r>
            <a:r>
              <a:rPr lang="en-US" altLang="en-US" sz="2800" dirty="0" err="1"/>
              <a:t>sambungan</a:t>
            </a:r>
            <a:r>
              <a:rPr lang="en-US" altLang="en-US" sz="2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Bukan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bertujuan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keuntungan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Bertujuan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P&amp;P </a:t>
            </a:r>
            <a:r>
              <a:rPr lang="en-US" altLang="en-US" sz="2800" dirty="0" err="1"/>
              <a:t>semata-mata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Hanya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sebahagian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kecil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karya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bukannya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keseluruhan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karya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Memberikan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penghargaan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pengkarya</a:t>
            </a:r>
            <a:r>
              <a:rPr lang="en-US" altLang="en-US" sz="2800" dirty="0"/>
              <a:t>    </a:t>
            </a:r>
            <a:r>
              <a:rPr lang="en-US" altLang="en-US" sz="2800" dirty="0" err="1"/>
              <a:t>asal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364" y="493033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8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442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3200" b="1" dirty="0" smtClean="0">
                <a:solidFill>
                  <a:srgbClr val="FF0000"/>
                </a:solidFill>
              </a:rPr>
              <a:t>Isu Keselamatan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619250" y="1700213"/>
            <a:ext cx="684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219200" y="1148928"/>
            <a:ext cx="734377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/>
              <a:t>Pengguna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Komputer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Internet </a:t>
            </a:r>
            <a:r>
              <a:rPr lang="en-US" altLang="en-US" sz="2800" dirty="0" err="1"/>
              <a:t>sentiasa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terdedah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ancaman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keselamatan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Antara </a:t>
            </a:r>
            <a:r>
              <a:rPr lang="en-US" altLang="en-US" sz="2800" dirty="0" err="1"/>
              <a:t>isu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keselamatan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berkaitan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ICT </a:t>
            </a:r>
            <a:r>
              <a:rPr lang="en-US" altLang="en-US" sz="2800" dirty="0" err="1"/>
              <a:t>ialah</a:t>
            </a:r>
            <a:r>
              <a:rPr lang="en-US" altLang="en-US" sz="2800" dirty="0"/>
              <a:t>;</a:t>
            </a:r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Penipuan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Kerosakan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Pengubahsuaian</a:t>
            </a:r>
            <a:r>
              <a:rPr lang="en-US" altLang="en-US" sz="2800" dirty="0"/>
              <a:t> Program/Data  </a:t>
            </a:r>
            <a:r>
              <a:rPr lang="en-US" altLang="en-US" sz="2800" dirty="0" err="1"/>
              <a:t>Komputer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Kecurian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maklumat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966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619250" y="1700213"/>
            <a:ext cx="684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158081" y="1143000"/>
            <a:ext cx="72009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Menyalin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perisian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tidak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sah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Pengintipan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Judi </a:t>
            </a:r>
            <a:r>
              <a:rPr lang="en-US" altLang="en-US" sz="2800" dirty="0" err="1"/>
              <a:t>Siber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Skim </a:t>
            </a:r>
            <a:r>
              <a:rPr lang="en-US" altLang="en-US" sz="2800" dirty="0" err="1"/>
              <a:t>cepat</a:t>
            </a:r>
            <a:r>
              <a:rPr lang="en-US" altLang="en-US" sz="2800" dirty="0"/>
              <a:t> kaya</a:t>
            </a:r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Pornografi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Pengodam</a:t>
            </a:r>
            <a:r>
              <a:rPr lang="en-US" altLang="en-US" sz="2800" dirty="0"/>
              <a:t>/Hacker</a:t>
            </a:r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Penyebar</a:t>
            </a:r>
            <a:r>
              <a:rPr lang="en-US" altLang="en-US" sz="2800" dirty="0"/>
              <a:t> Virus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3200" b="1" dirty="0" smtClean="0">
                <a:solidFill>
                  <a:srgbClr val="FF0000"/>
                </a:solidFill>
              </a:rPr>
              <a:t>Isu Keselamatan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7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3700802"/>
            <a:ext cx="7272338" cy="4381500"/>
          </a:xfrm>
        </p:spPr>
        <p:txBody>
          <a:bodyPr/>
          <a:lstStyle/>
          <a:p>
            <a:pPr eaLnBrk="1" hangingPunct="1"/>
            <a:endParaRPr lang="en-US" altLang="en-US" b="1" smtClean="0"/>
          </a:p>
          <a:p>
            <a:pPr eaLnBrk="1" hangingPunct="1"/>
            <a:endParaRPr lang="en-US" altLang="en-US" sz="2400" b="1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19250" y="1700213"/>
            <a:ext cx="684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193120" y="1223200"/>
            <a:ext cx="72009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A50021"/>
              </a:buClr>
              <a:buSzPct val="116000"/>
              <a:buFont typeface="Wingdings" panose="05000000000000000000" pitchFamily="2" charset="2"/>
              <a:buChar char="ü"/>
            </a:pPr>
            <a:r>
              <a:rPr lang="en-US" altLang="en-US" sz="2800" dirty="0" err="1"/>
              <a:t>Jangan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membuka</a:t>
            </a:r>
            <a:r>
              <a:rPr lang="en-US" altLang="en-US" sz="2800" dirty="0"/>
              <a:t> e-</a:t>
            </a:r>
            <a:r>
              <a:rPr lang="en-US" altLang="en-US" sz="2800" dirty="0" err="1"/>
              <a:t>mel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diragu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SzPct val="116000"/>
              <a:buFont typeface="Wingdings" panose="05000000000000000000" pitchFamily="2" charset="2"/>
              <a:buChar char="ü"/>
            </a:pPr>
            <a:r>
              <a:rPr lang="en-US" altLang="en-US" sz="2800" dirty="0" err="1"/>
              <a:t>Jangan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terlalu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mudah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maklumat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pengenalan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diri</a:t>
            </a:r>
            <a:r>
              <a:rPr lang="en-US" altLang="en-US" sz="2800" dirty="0"/>
              <a:t>, no </a:t>
            </a:r>
            <a:r>
              <a:rPr lang="en-US" altLang="en-US" sz="2800" dirty="0" err="1"/>
              <a:t>kad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kredit</a:t>
            </a:r>
            <a:r>
              <a:rPr lang="en-US" altLang="en-US" sz="2800" dirty="0"/>
              <a:t>, no </a:t>
            </a:r>
            <a:r>
              <a:rPr lang="en-US" altLang="en-US" sz="2800" dirty="0" err="1"/>
              <a:t>telifon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sebagainya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pihak-pihak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tidak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dikenali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pengetahuan</a:t>
            </a:r>
            <a:r>
              <a:rPr lang="en-US" altLang="en-US" sz="2800" dirty="0"/>
              <a:t> orang </a:t>
            </a:r>
            <a:r>
              <a:rPr lang="en-US" altLang="en-US" sz="2800" dirty="0" err="1"/>
              <a:t>dewasa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SzPct val="116000"/>
              <a:buFont typeface="Wingdings" panose="05000000000000000000" pitchFamily="2" charset="2"/>
              <a:buChar char="ü"/>
            </a:pPr>
            <a:r>
              <a:rPr lang="en-US" altLang="en-US" sz="2800" dirty="0" err="1"/>
              <a:t>Menggunakan</a:t>
            </a:r>
            <a:r>
              <a:rPr lang="en-US" altLang="en-US" sz="2800" dirty="0"/>
              <a:t> kata </a:t>
            </a:r>
            <a:r>
              <a:rPr lang="en-US" altLang="en-US" sz="2800" dirty="0" err="1"/>
              <a:t>laluan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perisian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tertentu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menghalang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pelajar</a:t>
            </a:r>
            <a:r>
              <a:rPr lang="en-US" altLang="en-US" sz="2800" dirty="0"/>
              <a:t>/</a:t>
            </a:r>
            <a:r>
              <a:rPr lang="en-US" altLang="en-US" sz="2800" dirty="0" err="1"/>
              <a:t>anak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laman-laman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tidak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sesuai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Clr>
                <a:srgbClr val="A50021"/>
              </a:buClr>
              <a:buSzPct val="116000"/>
              <a:buFont typeface="Wingdings" panose="05000000000000000000" pitchFamily="2" charset="2"/>
              <a:buChar char="ü"/>
            </a:pPr>
            <a:endParaRPr lang="en-US" altLang="en-US" sz="240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442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3200" b="1" dirty="0" smtClean="0">
                <a:solidFill>
                  <a:srgbClr val="FF0000"/>
                </a:solidFill>
              </a:rPr>
              <a:t>Isu Keselamatan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621620"/>
            <a:ext cx="718661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err="1" smtClean="0">
                <a:solidFill>
                  <a:srgbClr val="FF0000"/>
                </a:solidFill>
              </a:rPr>
              <a:t>Peraturan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Penggunaan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makmal</a:t>
            </a:r>
            <a:r>
              <a:rPr lang="en-US" sz="2800" b="1" dirty="0" smtClean="0">
                <a:solidFill>
                  <a:srgbClr val="FF0000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pelajar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masuk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makmal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bersama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guru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tidak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membawa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masuk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makanan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minuman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tidak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membawa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masuk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beg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guna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kebenaran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dll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2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7" y="52070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dirty="0" err="1">
                <a:solidFill>
                  <a:srgbClr val="FF0000"/>
                </a:solidFill>
              </a:rPr>
              <a:t>Pengenalan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49829"/>
            <a:ext cx="7272338" cy="4381500"/>
          </a:xfrm>
        </p:spPr>
        <p:txBody>
          <a:bodyPr/>
          <a:lstStyle/>
          <a:p>
            <a:pPr marL="800100" indent="-457200" eaLnBrk="1" hangingPunct="1">
              <a:buFont typeface="+mj-lt"/>
              <a:buAutoNum type="arabicPeriod"/>
            </a:pPr>
            <a:r>
              <a:rPr lang="en-US" sz="2400" dirty="0" err="1"/>
              <a:t>Isu</a:t>
            </a:r>
            <a:r>
              <a:rPr lang="en-US" sz="2400" dirty="0"/>
              <a:t> </a:t>
            </a:r>
            <a:r>
              <a:rPr lang="en-US" sz="2400" dirty="0" err="1"/>
              <a:t>harta</a:t>
            </a:r>
            <a:r>
              <a:rPr lang="en-US" sz="2400" dirty="0"/>
              <a:t> </a:t>
            </a:r>
            <a:r>
              <a:rPr lang="en-US" sz="2400" dirty="0" err="1"/>
              <a:t>intelek</a:t>
            </a:r>
            <a:r>
              <a:rPr lang="en-US" sz="2400" dirty="0"/>
              <a:t>, </a:t>
            </a:r>
            <a:r>
              <a:rPr lang="en-US" sz="2400" dirty="0" err="1"/>
              <a:t>undang-undang</a:t>
            </a:r>
            <a:r>
              <a:rPr lang="en-US" sz="2400" dirty="0"/>
              <a:t> </a:t>
            </a:r>
            <a:r>
              <a:rPr lang="en-US" sz="2400" dirty="0" err="1"/>
              <a:t>siber</a:t>
            </a:r>
            <a:r>
              <a:rPr lang="en-US" sz="2400" dirty="0"/>
              <a:t>, </a:t>
            </a:r>
            <a:r>
              <a:rPr lang="en-US" sz="2400" dirty="0" err="1" smtClean="0"/>
              <a:t>plagiat,kerahsiaan</a:t>
            </a:r>
            <a:r>
              <a:rPr lang="en-US" sz="2400" dirty="0"/>
              <a:t>, </a:t>
            </a:r>
            <a:r>
              <a:rPr lang="en-US" sz="2400" dirty="0" err="1"/>
              <a:t>keselamatan</a:t>
            </a:r>
            <a:r>
              <a:rPr lang="en-US" sz="2400" dirty="0"/>
              <a:t>, </a:t>
            </a:r>
            <a:r>
              <a:rPr lang="en-US" sz="2400" dirty="0" err="1"/>
              <a:t>penyebaran</a:t>
            </a:r>
            <a:r>
              <a:rPr lang="en-US" sz="2400" dirty="0"/>
              <a:t> </a:t>
            </a:r>
            <a:r>
              <a:rPr lang="en-US" sz="2400" dirty="0" err="1" smtClean="0"/>
              <a:t>maklumat</a:t>
            </a:r>
            <a:endParaRPr lang="en-US" sz="2400" dirty="0"/>
          </a:p>
          <a:p>
            <a:pPr marL="800100" indent="-457200" eaLnBrk="1" hangingPunct="1">
              <a:buFont typeface="+mj-lt"/>
              <a:buAutoNum type="arabicPeriod"/>
            </a:pPr>
            <a:r>
              <a:rPr lang="en-US" sz="2400" dirty="0" err="1" smtClean="0"/>
              <a:t>Cabaran</a:t>
            </a:r>
            <a:r>
              <a:rPr lang="en-US" sz="2400" dirty="0" smtClean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terkini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endParaRPr lang="en-MY" sz="3600" dirty="0"/>
          </a:p>
          <a:p>
            <a:pPr lvl="1"/>
            <a:r>
              <a:rPr lang="en-US" sz="2000" dirty="0" err="1"/>
              <a:t>Kesediaan</a:t>
            </a:r>
            <a:r>
              <a:rPr lang="en-US" sz="2000" dirty="0"/>
              <a:t> guru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pelajar</a:t>
            </a:r>
            <a:endParaRPr lang="en-MY" sz="3200" dirty="0"/>
          </a:p>
          <a:p>
            <a:pPr lvl="1"/>
            <a:r>
              <a:rPr lang="en-US" sz="2000" dirty="0" err="1"/>
              <a:t>Sokongan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endParaRPr lang="en-MY" sz="3200" dirty="0"/>
          </a:p>
          <a:p>
            <a:pPr lvl="1"/>
            <a:r>
              <a:rPr lang="en-US" sz="2000" dirty="0" err="1"/>
              <a:t>Kesediaan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endParaRPr lang="en-MY" sz="3200" dirty="0"/>
          </a:p>
          <a:p>
            <a:pPr marL="800100" indent="-457200" eaLnBrk="1" hangingPunct="1">
              <a:buFont typeface="+mj-lt"/>
              <a:buAutoNum type="arabicPeriod"/>
            </a:pPr>
            <a:endParaRPr lang="en-US" altLang="en-US" sz="2400" i="1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 </a:t>
            </a:r>
          </a:p>
        </p:txBody>
      </p:sp>
      <p:pic>
        <p:nvPicPr>
          <p:cNvPr id="4" name="Picture 3" descr="C:\Documents and Settings\Admin\Local Settings\Temporary Internet Files\Content.IE5\3OAMNZIH\MCj04421580000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096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Documents and Settings\Admin\Local Settings\Temporary Internet Files\Content.IE5\1HQH0AQB\MCj04421570000[1]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:\Documents and Settings\Admin\Local Settings\Temporary Internet Files\Content.IE5\1HQH0AQB\MCj04414970000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019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15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533400"/>
            <a:ext cx="72580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Penjagaan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Perkakasan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elakkan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terkena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air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elakan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debu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jauhkan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alatan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elektrik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/magnet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rehatkan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gunaka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betul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dll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6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1546679"/>
            <a:ext cx="7015162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Bagaimanakah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penjagaan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paling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berkesan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14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1066800"/>
            <a:ext cx="6829425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Menjaga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Keselamatan</a:t>
            </a:r>
            <a:r>
              <a:rPr lang="en-US" b="1" dirty="0" smtClean="0">
                <a:solidFill>
                  <a:srgbClr val="FF0000"/>
                </a:solidFill>
              </a:rPr>
              <a:t> Data</a:t>
            </a:r>
          </a:p>
          <a:p>
            <a:pPr marL="609600" indent="-609600" eaLnBrk="1" hangingPunct="1">
              <a:buFontTx/>
              <a:buAutoNum type="alphaLcPeriod"/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Jenis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penyalahgunaan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data;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Mencuri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data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ii.	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Memanupulasi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data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iii.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Mengintip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1066800"/>
            <a:ext cx="7043737" cy="4525963"/>
          </a:xfrm>
        </p:spPr>
        <p:txBody>
          <a:bodyPr/>
          <a:lstStyle/>
          <a:p>
            <a:pPr marL="609600" indent="-609600" eaLnBrk="1" hangingPunct="1">
              <a:buFontTx/>
              <a:buAutoNum type="alphaLcPeriod" startAt="2"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Keselamatan</a:t>
            </a:r>
            <a:r>
              <a:rPr lang="en-US" b="1" dirty="0" smtClean="0">
                <a:solidFill>
                  <a:srgbClr val="FF0000"/>
                </a:solidFill>
              </a:rPr>
              <a:t> Data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Membentuk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kata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laluan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ii.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Megakses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mengikut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tingkat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keperluan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iii.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Prosedur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074738" indent="-538163" eaLnBrk="1" hangingPunct="1"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iv.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Membina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pangkalan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datamenggunakan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perisian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stabil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selamat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75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990600"/>
            <a:ext cx="7043737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eriod" startAt="3"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Membuat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salinan</a:t>
            </a:r>
            <a:r>
              <a:rPr lang="en-US" b="1" dirty="0" smtClean="0">
                <a:solidFill>
                  <a:srgbClr val="FF0000"/>
                </a:solidFill>
              </a:rPr>
              <a:t> data;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simpan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storan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sekunder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lain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gunakan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perisian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yang 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sesuai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ketika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operasi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menyimpan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pilih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peranti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storan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baik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 	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CD - Rom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simpan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sever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94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533400"/>
            <a:ext cx="7043737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Isu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Ancaman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Virus</a:t>
            </a:r>
          </a:p>
          <a:p>
            <a:pPr eaLnBrk="1" hangingPunct="1">
              <a:buFontTx/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Virus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ialah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aturcara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ditulis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merosakan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perisian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perkakasan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Boleh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berjangkit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antara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lain.</a:t>
            </a:r>
          </a:p>
        </p:txBody>
      </p:sp>
    </p:spTree>
    <p:extLst>
      <p:ext uri="{BB962C8B-B14F-4D97-AF65-F5344CB8AC3E}">
        <p14:creationId xmlns:p14="http://schemas.microsoft.com/office/powerpoint/2010/main" val="197653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186612" cy="4525963"/>
          </a:xfrm>
        </p:spPr>
        <p:txBody>
          <a:bodyPr/>
          <a:lstStyle/>
          <a:p>
            <a:pPr marL="609600" indent="-609600" eaLnBrk="1" hangingPunct="1">
              <a:buFontTx/>
              <a:buAutoNum type="alphaLcPeriod"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Punca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Serangan</a:t>
            </a:r>
            <a:r>
              <a:rPr lang="en-US" b="1" dirty="0" smtClean="0">
                <a:solidFill>
                  <a:srgbClr val="FF0000"/>
                </a:solidFill>
              </a:rPr>
              <a:t> Virus</a:t>
            </a:r>
          </a:p>
          <a:p>
            <a:pPr marL="609600" indent="-609600" eaLnBrk="1" hangingPunct="1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E-mail</a:t>
            </a:r>
          </a:p>
          <a:p>
            <a:pPr marL="609600" indent="-609600" eaLnBrk="1" hangingPunct="1"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Cakera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padat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pendrive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storan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sekunder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lain.</a:t>
            </a:r>
          </a:p>
          <a:p>
            <a:pPr marL="609600" indent="-609600" eaLnBrk="1" hangingPunct="1"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Perisian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dimuat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turun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daripada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internet</a:t>
            </a:r>
          </a:p>
          <a:p>
            <a:pPr marL="609600" indent="-609600" eaLnBrk="1" hangingPunct="1"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Selitan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mesej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-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bentuk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iklan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mesej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19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1143000"/>
            <a:ext cx="71866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</a:rPr>
              <a:t>b.</a:t>
            </a:r>
            <a:r>
              <a:rPr lang="en-US" sz="2800" b="1" dirty="0" err="1" smtClean="0">
                <a:solidFill>
                  <a:srgbClr val="FF0000"/>
                </a:solidFill>
              </a:rPr>
              <a:t>Tanda-tanda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Serangan</a:t>
            </a:r>
            <a:r>
              <a:rPr lang="en-US" sz="2800" b="1" dirty="0" smtClean="0">
                <a:solidFill>
                  <a:srgbClr val="FF0000"/>
                </a:solidFill>
              </a:rPr>
              <a:t> Virus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Komputer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perlahan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Kandungan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data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berubah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Operasi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sukar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dijalankan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Keluar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amaran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fail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hilang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sebagainya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Terdapat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hidden file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sama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Masej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ganjil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Kandungan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fail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berubah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Sektor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rosak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banyak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dll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17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1066800"/>
            <a:ext cx="71866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Cara-</a:t>
            </a:r>
            <a:r>
              <a:rPr lang="en-US" sz="2800" b="1" dirty="0" err="1" smtClean="0">
                <a:solidFill>
                  <a:srgbClr val="FF0000"/>
                </a:solidFill>
              </a:rPr>
              <a:t>cara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Mengelakkan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Serangan</a:t>
            </a:r>
            <a:r>
              <a:rPr lang="en-US" sz="2800" b="1" dirty="0" smtClean="0">
                <a:solidFill>
                  <a:srgbClr val="FF0000"/>
                </a:solidFill>
              </a:rPr>
              <a:t> Virus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Masukkan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perisian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anti virus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terkini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Sentiasa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mengemaskini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mengimbas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perisian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antivirus.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Imbas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e-mail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buka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e-mail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diragui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turun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fail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mempunyai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sumber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keselamatan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tinggi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Elakkan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menggunakan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storan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sekunder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orang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lain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tanpa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mengimbasnya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terlebih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dahulu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dll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8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243" y="381000"/>
            <a:ext cx="7696200" cy="79216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‘Online’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243" y="1371600"/>
            <a:ext cx="8077200" cy="5013662"/>
          </a:xfrm>
        </p:spPr>
        <p:txBody>
          <a:bodyPr>
            <a:normAutofit/>
          </a:bodyPr>
          <a:lstStyle/>
          <a:p>
            <a:r>
              <a:rPr lang="en-US" sz="3200" dirty="0"/>
              <a:t>Media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teknologi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mengambil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majalah</a:t>
            </a:r>
            <a:r>
              <a:rPr lang="en-US" sz="3200" dirty="0"/>
              <a:t>, forum internet, weblog, blog </a:t>
            </a:r>
            <a:r>
              <a:rPr lang="en-US" sz="3200" dirty="0" err="1"/>
              <a:t>sosial</a:t>
            </a:r>
            <a:r>
              <a:rPr lang="en-US" sz="3200" dirty="0"/>
              <a:t>, </a:t>
            </a:r>
            <a:r>
              <a:rPr lang="en-US" sz="3200" i="1" dirty="0" err="1"/>
              <a:t>microblogging</a:t>
            </a:r>
            <a:r>
              <a:rPr lang="en-US" sz="3200" dirty="0"/>
              <a:t>, </a:t>
            </a:r>
            <a:r>
              <a:rPr lang="en-US" sz="3200" dirty="0" err="1"/>
              <a:t>wiki,</a:t>
            </a:r>
            <a:r>
              <a:rPr lang="en-US" sz="3200" i="1" dirty="0" err="1"/>
              <a:t>podcast</a:t>
            </a:r>
            <a:r>
              <a:rPr lang="en-US" sz="3200" dirty="0"/>
              <a:t>, </a:t>
            </a:r>
            <a:r>
              <a:rPr lang="en-US" sz="3200" dirty="0" err="1"/>
              <a:t>foto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gambar</a:t>
            </a:r>
            <a:r>
              <a:rPr lang="en-US" sz="3200" dirty="0"/>
              <a:t>, video, </a:t>
            </a:r>
            <a:r>
              <a:rPr lang="en-US" sz="3200" dirty="0" err="1"/>
              <a:t>peringkat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 </a:t>
            </a:r>
            <a:r>
              <a:rPr lang="en-US" sz="3200" i="1" dirty="0"/>
              <a:t>bookmark</a:t>
            </a:r>
            <a:r>
              <a:rPr lang="en-US" sz="3200" dirty="0"/>
              <a:t> 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 smtClean="0"/>
              <a:t>dipaparkan</a:t>
            </a:r>
            <a:r>
              <a:rPr lang="en-US" sz="3200" dirty="0" smtClean="0"/>
              <a:t> </a:t>
            </a:r>
            <a:r>
              <a:rPr lang="en-US" sz="3200" dirty="0"/>
              <a:t>di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 smtClean="0"/>
              <a:t>umum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11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44286"/>
            <a:ext cx="7078663" cy="431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 err="1">
                <a:solidFill>
                  <a:srgbClr val="FF0000"/>
                </a:solidFill>
              </a:rPr>
              <a:t>Isu</a:t>
            </a:r>
            <a:r>
              <a:rPr lang="en-US" altLang="en-US" sz="3600" dirty="0">
                <a:solidFill>
                  <a:srgbClr val="FF0000"/>
                </a:solidFill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</a:rPr>
              <a:t>harta</a:t>
            </a:r>
            <a:r>
              <a:rPr lang="en-US" altLang="en-US" sz="3600" dirty="0">
                <a:solidFill>
                  <a:srgbClr val="FF0000"/>
                </a:solidFill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</a:rPr>
              <a:t>intelek</a:t>
            </a:r>
            <a:endParaRPr lang="en-US" alt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43" y="1295400"/>
            <a:ext cx="7272338" cy="4381500"/>
          </a:xfrm>
        </p:spPr>
        <p:txBody>
          <a:bodyPr/>
          <a:lstStyle/>
          <a:p>
            <a:pPr eaLnBrk="1" hangingPunct="1"/>
            <a:r>
              <a:rPr lang="sv-SE" altLang="en-US" dirty="0" smtClean="0"/>
              <a:t>Hak cipta terpelihara (Copyright</a:t>
            </a:r>
          </a:p>
          <a:p>
            <a:pPr eaLnBrk="1" hangingPunct="1"/>
            <a:r>
              <a:rPr lang="sv-SE" altLang="en-US" dirty="0" smtClean="0"/>
              <a:t>Keselamatan</a:t>
            </a:r>
          </a:p>
          <a:p>
            <a:pPr eaLnBrk="1" hangingPunct="1"/>
            <a:r>
              <a:rPr lang="sv-SE" altLang="en-US" dirty="0" smtClean="0"/>
              <a:t>Kerahsiaan</a:t>
            </a:r>
          </a:p>
          <a:p>
            <a:pPr eaLnBrk="1" hangingPunct="1"/>
            <a:r>
              <a:rPr lang="sv-SE" altLang="en-US" dirty="0" smtClean="0"/>
              <a:t>Kawalan kendiri</a:t>
            </a: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0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696200" cy="79216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‘Online’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77200" cy="5013662"/>
          </a:xfrm>
        </p:spPr>
        <p:txBody>
          <a:bodyPr>
            <a:normAutofit/>
          </a:bodyPr>
          <a:lstStyle/>
          <a:p>
            <a:r>
              <a:rPr lang="en-US" sz="3200" dirty="0" err="1"/>
              <a:t>O</a:t>
            </a:r>
            <a:r>
              <a:rPr lang="en-US" sz="3200" dirty="0" err="1" smtClean="0"/>
              <a:t>leh</a:t>
            </a:r>
            <a:r>
              <a:rPr lang="en-US" sz="3200" dirty="0" smtClean="0"/>
              <a:t> </a:t>
            </a:r>
            <a:r>
              <a:rPr lang="en-US" sz="3200" dirty="0" err="1" smtClean="0"/>
              <a:t>kerana</a:t>
            </a:r>
            <a:r>
              <a:rPr lang="en-US" sz="3200" dirty="0" smtClean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 smtClean="0"/>
              <a:t>etika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penulisan</a:t>
            </a:r>
            <a:r>
              <a:rPr lang="en-US" sz="3200" dirty="0" smtClean="0"/>
              <a:t> </a:t>
            </a:r>
            <a:r>
              <a:rPr lang="en-US" sz="3200" dirty="0" err="1" smtClean="0"/>
              <a:t>diperlukan</a:t>
            </a:r>
            <a:r>
              <a:rPr lang="en-US" sz="3200" dirty="0" smtClean="0"/>
              <a:t> 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 smtClean="0"/>
              <a:t>menulis</a:t>
            </a:r>
            <a:r>
              <a:rPr lang="en-US" sz="3200" dirty="0" smtClean="0"/>
              <a:t> ‘online’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/>
              <a:t>menghindari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di </a:t>
            </a:r>
            <a:r>
              <a:rPr lang="en-US" sz="3200" dirty="0" err="1"/>
              <a:t>inginkan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 smtClean="0"/>
              <a:t>penciplakan</a:t>
            </a:r>
            <a:r>
              <a:rPr lang="en-US" sz="3200" dirty="0" smtClean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karya</a:t>
            </a:r>
            <a:r>
              <a:rPr lang="en-US" sz="3200" dirty="0"/>
              <a:t>, </a:t>
            </a:r>
            <a:r>
              <a:rPr lang="en-US" sz="3200" dirty="0" err="1"/>
              <a:t>isu</a:t>
            </a:r>
            <a:r>
              <a:rPr lang="en-US" sz="3200" dirty="0"/>
              <a:t> </a:t>
            </a:r>
            <a:r>
              <a:rPr lang="en-US" sz="3200" dirty="0" err="1"/>
              <a:t>sara</a:t>
            </a:r>
            <a:r>
              <a:rPr lang="en-US" sz="3200" dirty="0"/>
              <a:t>, </a:t>
            </a:r>
            <a:r>
              <a:rPr lang="en-US" sz="3200" dirty="0" err="1"/>
              <a:t>menyebarkan</a:t>
            </a:r>
            <a:r>
              <a:rPr lang="en-US" sz="3200" dirty="0"/>
              <a:t> </a:t>
            </a:r>
            <a:r>
              <a:rPr lang="en-US" sz="3200" dirty="0" err="1"/>
              <a:t>berita</a:t>
            </a:r>
            <a:r>
              <a:rPr lang="en-US" sz="3200" dirty="0"/>
              <a:t> </a:t>
            </a:r>
            <a:r>
              <a:rPr lang="en-US" sz="3200" dirty="0" err="1"/>
              <a:t>bohong</a:t>
            </a:r>
            <a:r>
              <a:rPr lang="en-US" sz="3200" dirty="0"/>
              <a:t>, </a:t>
            </a:r>
            <a:r>
              <a:rPr lang="en-US" sz="3200" dirty="0" err="1"/>
              <a:t>mencemarkan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lain </a:t>
            </a:r>
            <a:r>
              <a:rPr lang="en-US" sz="3200" dirty="0" err="1"/>
              <a:t>sebagainya</a:t>
            </a:r>
            <a:r>
              <a:rPr lang="en-US" sz="3200" dirty="0"/>
              <a:t>..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238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6315"/>
            <a:ext cx="7696200" cy="7921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Pelbagai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Aspek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(Ethical Issues)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0423" y="21645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 rot="1640943">
            <a:off x="5748770" y="1821966"/>
            <a:ext cx="2667000" cy="1828800"/>
          </a:xfrm>
          <a:prstGeom prst="ellipse">
            <a:avLst/>
          </a:prstGeom>
          <a:solidFill>
            <a:srgbClr val="9BBB59"/>
          </a:solidFill>
          <a:ln w="38100">
            <a:solidFill>
              <a:schemeClr val="bg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2) </a:t>
            </a:r>
            <a:r>
              <a:rPr lang="en-US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Originality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61589" y="2979701"/>
            <a:ext cx="2667000" cy="1828800"/>
          </a:xfrm>
          <a:prstGeom prst="ellipse">
            <a:avLst/>
          </a:prstGeom>
          <a:solidFill>
            <a:srgbClr val="4BACC6"/>
          </a:solidFill>
          <a:ln w="38100">
            <a:solidFill>
              <a:schemeClr val="bg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id-ID" b="1" dirty="0">
                <a:solidFill>
                  <a:srgbClr val="FFFFFF"/>
                </a:solidFill>
                <a:latin typeface="Calibri" charset="0"/>
              </a:rPr>
              <a:t>3) </a:t>
            </a:r>
            <a:r>
              <a:rPr lang="en-US" b="1" dirty="0">
                <a:solidFill>
                  <a:srgbClr val="FFFFFF"/>
                </a:solidFill>
                <a:latin typeface="Calibri" charset="0"/>
              </a:rPr>
              <a:t>Credit </a:t>
            </a:r>
          </a:p>
          <a:p>
            <a:pPr algn="ctr"/>
            <a:r>
              <a:rPr lang="en-US" b="1" i="1" dirty="0">
                <a:solidFill>
                  <a:srgbClr val="FFFFFF"/>
                </a:solidFill>
                <a:latin typeface="Calibri" charset="0"/>
              </a:rPr>
              <a:t>(Do not take credit for other</a:t>
            </a:r>
            <a:r>
              <a:rPr lang="ja-JP" altLang="en-US" b="1" i="1" dirty="0">
                <a:solidFill>
                  <a:srgbClr val="FFFFFF"/>
                </a:solidFill>
                <a:latin typeface="Calibri" charset="0"/>
              </a:rPr>
              <a:t>’</a:t>
            </a:r>
            <a:r>
              <a:rPr lang="en-US" b="1" i="1" dirty="0">
                <a:solidFill>
                  <a:srgbClr val="FFFFFF"/>
                </a:solidFill>
                <a:latin typeface="Calibri" charset="0"/>
              </a:rPr>
              <a:t>s work)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 rot="20888042">
            <a:off x="585654" y="2007258"/>
            <a:ext cx="2667000" cy="1828800"/>
          </a:xfrm>
          <a:prstGeom prst="ellipse">
            <a:avLst/>
          </a:prstGeom>
          <a:solidFill>
            <a:srgbClr val="8064A2"/>
          </a:solidFill>
          <a:ln w="38100">
            <a:solidFill>
              <a:schemeClr val="bg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1) </a:t>
            </a:r>
            <a:r>
              <a:rPr lang="en-US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Authenticity &amp; accuracy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 rot="20737347">
            <a:off x="224209" y="4351695"/>
            <a:ext cx="3352800" cy="2228767"/>
          </a:xfrm>
          <a:prstGeom prst="ellipse">
            <a:avLst/>
          </a:prstGeom>
          <a:solidFill>
            <a:srgbClr val="F79646"/>
          </a:solidFill>
          <a:ln w="38100">
            <a:solidFill>
              <a:schemeClr val="bg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4) </a:t>
            </a:r>
            <a:r>
              <a:rPr lang="id-ID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US" b="1" dirty="0" err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onflict</a:t>
            </a:r>
            <a:r>
              <a:rPr lang="en-US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of interest </a:t>
            </a:r>
            <a:r>
              <a:rPr lang="en-US" i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(Ethics requires honest reporting of conflicts of interest) 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334000" y="4419600"/>
            <a:ext cx="31242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5) </a:t>
            </a:r>
            <a:r>
              <a:rPr lang="en-US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Ethical treatment of humans &amp; animals </a:t>
            </a:r>
          </a:p>
        </p:txBody>
      </p:sp>
    </p:spTree>
    <p:extLst>
      <p:ext uri="{BB962C8B-B14F-4D97-AF65-F5344CB8AC3E}">
        <p14:creationId xmlns:p14="http://schemas.microsoft.com/office/powerpoint/2010/main" val="121147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Isu-Isu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dirty="0" err="1" smtClean="0">
                <a:solidFill>
                  <a:srgbClr val="FF0000"/>
                </a:solidFill>
              </a:rPr>
              <a:t>enulisan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543800" cy="50136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Mengirimkan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mengedarkan</a:t>
            </a:r>
            <a:r>
              <a:rPr lang="en-US" sz="2800" dirty="0" smtClean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elektronis</a:t>
            </a:r>
            <a:r>
              <a:rPr lang="en-US" sz="2800" dirty="0"/>
              <a:t> yang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pornografi</a:t>
            </a:r>
            <a:r>
              <a:rPr lang="en-US" sz="2800" dirty="0"/>
              <a:t>, </a:t>
            </a:r>
            <a:r>
              <a:rPr lang="en-US" sz="2800" dirty="0" err="1"/>
              <a:t>judi,menghina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mencemarkan</a:t>
            </a:r>
            <a:r>
              <a:rPr lang="en-US" sz="2800" dirty="0"/>
              <a:t> </a:t>
            </a:r>
            <a:r>
              <a:rPr lang="en-US" sz="2800" dirty="0" err="1"/>
              <a:t>nama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, </a:t>
            </a:r>
            <a:r>
              <a:rPr lang="en-US" sz="2800" dirty="0" err="1"/>
              <a:t>mengancam</a:t>
            </a:r>
            <a:r>
              <a:rPr lang="en-US" sz="2800" dirty="0"/>
              <a:t>, </a:t>
            </a:r>
            <a:r>
              <a:rPr lang="en-US" sz="2800" dirty="0" err="1"/>
              <a:t>membohongi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menyesatkan</a:t>
            </a:r>
            <a:r>
              <a:rPr lang="en-US" sz="2800" dirty="0"/>
              <a:t>, </a:t>
            </a:r>
            <a:r>
              <a:rPr lang="en-US" sz="2800" dirty="0" err="1"/>
              <a:t>menyinggung</a:t>
            </a:r>
            <a:r>
              <a:rPr lang="en-US" sz="2800" dirty="0"/>
              <a:t> </a:t>
            </a:r>
            <a:r>
              <a:rPr lang="en-US" sz="2800" dirty="0" err="1" smtClean="0"/>
              <a:t>perasaan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menakut-</a:t>
            </a:r>
            <a:r>
              <a:rPr lang="en-US" sz="2800" dirty="0" err="1" smtClean="0"/>
              <a:t>nakutkan</a:t>
            </a:r>
            <a:r>
              <a:rPr lang="en-US" sz="2800" dirty="0" smtClean="0"/>
              <a:t>. </a:t>
            </a:r>
            <a:r>
              <a:rPr lang="en-US" sz="2800" dirty="0" err="1"/>
              <a:t>M</a:t>
            </a:r>
            <a:r>
              <a:rPr lang="en-US" sz="2800" dirty="0" err="1" smtClean="0"/>
              <a:t>engirimkan</a:t>
            </a:r>
            <a:r>
              <a:rPr lang="en-US" sz="2800" dirty="0" smtClean="0"/>
              <a:t> </a:t>
            </a:r>
            <a:r>
              <a:rPr lang="en-US" sz="2800" dirty="0"/>
              <a:t>email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bernada</a:t>
            </a:r>
            <a:r>
              <a:rPr lang="en-US" sz="2800" dirty="0"/>
              <a:t> </a:t>
            </a:r>
            <a:r>
              <a:rPr lang="en-US" sz="2800" dirty="0" err="1"/>
              <a:t>ancaman</a:t>
            </a:r>
            <a:r>
              <a:rPr lang="en-US" sz="2800" dirty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disabit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 smtClean="0"/>
              <a:t>kesalahan</a:t>
            </a:r>
            <a:r>
              <a:rPr lang="en-US" sz="2800" dirty="0" smtClean="0"/>
              <a:t> </a:t>
            </a:r>
            <a:r>
              <a:rPr lang="en-US" sz="2800" dirty="0" err="1"/>
              <a:t>perbuatan</a:t>
            </a:r>
            <a:r>
              <a:rPr lang="en-US" sz="2800" dirty="0"/>
              <a:t> </a:t>
            </a:r>
            <a:r>
              <a:rPr lang="en-US" sz="2800" dirty="0" err="1"/>
              <a:t>terlarang</a:t>
            </a:r>
            <a:r>
              <a:rPr lang="en-US" sz="2800" dirty="0"/>
              <a:t> yang </a:t>
            </a:r>
            <a:r>
              <a:rPr lang="en-US" sz="2800" dirty="0" err="1"/>
              <a:t>menyangkut</a:t>
            </a:r>
            <a:r>
              <a:rPr lang="en-US" sz="2800" dirty="0"/>
              <a:t> </a:t>
            </a:r>
            <a:r>
              <a:rPr lang="en-US" sz="2800" dirty="0" err="1"/>
              <a:t>ancaman</a:t>
            </a:r>
            <a:r>
              <a:rPr lang="en-US" sz="2800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871" y="3048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Isu-Isu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Penulisan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371" y="1295400"/>
            <a:ext cx="8077200" cy="50136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2.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terlalu</a:t>
            </a:r>
            <a:r>
              <a:rPr lang="en-US" sz="2800" dirty="0"/>
              <a:t>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menulis</a:t>
            </a:r>
            <a:r>
              <a:rPr lang="en-US" sz="2800" dirty="0"/>
              <a:t> kata-kata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dengan</a:t>
            </a:r>
            <a:r>
              <a:rPr lang="en-US" sz="2800" dirty="0"/>
              <a:t> </a:t>
            </a:r>
            <a:r>
              <a:rPr lang="en-US" sz="2800" dirty="0" err="1" smtClean="0"/>
              <a:t>huruf-huruf</a:t>
            </a:r>
            <a:r>
              <a:rPr lang="en-US" sz="2800" dirty="0" smtClean="0"/>
              <a:t> </a:t>
            </a:r>
            <a:r>
              <a:rPr lang="en-US" sz="2800" dirty="0" err="1"/>
              <a:t>besar</a:t>
            </a:r>
            <a:r>
              <a:rPr lang="en-US" sz="2800" dirty="0" smtClean="0"/>
              <a:t>, </a:t>
            </a:r>
            <a:r>
              <a:rPr lang="en-US" sz="2800" dirty="0" err="1" smtClean="0"/>
              <a:t>kerana</a:t>
            </a:r>
            <a:r>
              <a:rPr lang="en-US" sz="2800" dirty="0" smtClean="0"/>
              <a:t> </a:t>
            </a:r>
            <a:r>
              <a:rPr lang="en-US" sz="2800" dirty="0"/>
              <a:t>orang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akan</a:t>
            </a:r>
            <a:r>
              <a:rPr lang="en-US" sz="2800" dirty="0"/>
              <a:t> </a:t>
            </a:r>
            <a:r>
              <a:rPr lang="en-US" sz="2800" dirty="0" err="1" smtClean="0"/>
              <a:t>beranggapan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/>
              <a:t>sedang</a:t>
            </a:r>
            <a:r>
              <a:rPr lang="en-US" sz="2800" dirty="0"/>
              <a:t> </a:t>
            </a:r>
            <a:r>
              <a:rPr lang="en-US" sz="2800" dirty="0" err="1" smtClean="0"/>
              <a:t>marah</a:t>
            </a:r>
            <a:r>
              <a:rPr lang="en-US" sz="2800" dirty="0" smtClean="0"/>
              <a:t>-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err="1" smtClean="0"/>
              <a:t>marah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3</a:t>
            </a:r>
            <a:r>
              <a:rPr lang="en-US" sz="2800" dirty="0"/>
              <a:t>.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 </a:t>
            </a:r>
            <a:r>
              <a:rPr lang="en-US" sz="2800" i="1" dirty="0"/>
              <a:t>Flood</a:t>
            </a:r>
            <a:r>
              <a:rPr lang="en-US" sz="2800" dirty="0"/>
              <a:t> 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 smtClean="0"/>
              <a:t>menulis</a:t>
            </a:r>
            <a:endParaRPr lang="en-US" sz="2800" dirty="0" smtClean="0"/>
          </a:p>
          <a:p>
            <a:pPr marL="449263" indent="-449263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kalimat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/>
              <a:t>terus-menerus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berulang-ulang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796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65919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Isu-Isu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Penulisan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40671"/>
            <a:ext cx="8077200" cy="5013662"/>
          </a:xfrm>
        </p:spPr>
        <p:txBody>
          <a:bodyPr>
            <a:normAutofit/>
          </a:bodyPr>
          <a:lstStyle/>
          <a:p>
            <a:pPr marL="1414463" indent="-514350">
              <a:buFont typeface="+mj-lt"/>
              <a:buAutoNum type="arabicPeriod" startAt="4"/>
            </a:pP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/>
              <a:t>sengaja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mengakses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/>
              <a:t>orang lain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 smtClean="0"/>
              <a:t>mendapatkan</a:t>
            </a:r>
            <a:r>
              <a:rPr lang="en-US" sz="2800" dirty="0" smtClean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 smtClean="0"/>
              <a:t>atau</a:t>
            </a:r>
            <a:r>
              <a:rPr lang="en-US" sz="2800" dirty="0"/>
              <a:t> </a:t>
            </a:r>
            <a:r>
              <a:rPr lang="en-US" sz="2800" dirty="0" err="1" smtClean="0"/>
              <a:t>dokumen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elektronik</a:t>
            </a:r>
            <a:r>
              <a:rPr lang="en-US" sz="2800" dirty="0" smtClean="0"/>
              <a:t>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/>
              <a:t>sengaja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/>
              <a:t>pembobolan,penerobosan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melampaui</a:t>
            </a:r>
            <a:r>
              <a:rPr lang="en-US" sz="2800" dirty="0" smtClean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keamanan</a:t>
            </a:r>
            <a:r>
              <a:rPr lang="en-US" sz="2800" dirty="0"/>
              <a:t> </a:t>
            </a:r>
            <a:r>
              <a:rPr lang="en-US" sz="2800" dirty="0" err="1"/>
              <a:t>elektronis</a:t>
            </a:r>
            <a:r>
              <a:rPr lang="en-US" sz="2800" dirty="0"/>
              <a:t>. </a:t>
            </a:r>
            <a:r>
              <a:rPr lang="en-US" sz="2800" dirty="0" err="1" smtClean="0"/>
              <a:t>Jadi</a:t>
            </a:r>
            <a:r>
              <a:rPr lang="en-US" sz="2800" dirty="0" smtClean="0"/>
              <a:t> </a:t>
            </a:r>
            <a:r>
              <a:rPr lang="en-US" sz="2800" dirty="0" err="1" smtClean="0"/>
              <a:t>mengakses</a:t>
            </a:r>
            <a:r>
              <a:rPr lang="en-US" sz="2800" dirty="0" smtClean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orang lain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izin</a:t>
            </a:r>
            <a:r>
              <a:rPr lang="en-US" sz="2800" dirty="0"/>
              <a:t> </a:t>
            </a:r>
            <a:r>
              <a:rPr lang="en-US" sz="2800" dirty="0" smtClean="0"/>
              <a:t>pun </a:t>
            </a:r>
            <a:r>
              <a:rPr lang="en-US" sz="2800" dirty="0" err="1" smtClean="0"/>
              <a:t>boleh</a:t>
            </a:r>
            <a:r>
              <a:rPr lang="en-US" sz="2800" dirty="0" smtClean="0"/>
              <a:t> </a:t>
            </a:r>
            <a:r>
              <a:rPr lang="en-US" sz="2800" dirty="0"/>
              <a:t>di </a:t>
            </a:r>
            <a:r>
              <a:rPr lang="en-US" sz="2800" dirty="0" err="1"/>
              <a:t>tuntut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pengadilan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557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Isu-Isu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Penulisan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96200" cy="4373563"/>
          </a:xfrm>
        </p:spPr>
        <p:txBody>
          <a:bodyPr>
            <a:noAutofit/>
          </a:bodyPr>
          <a:lstStyle/>
          <a:p>
            <a:pPr marL="514350" indent="-514350">
              <a:buAutoNum type="arabicPeriod" startAt="5"/>
            </a:pP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/>
              <a:t>penyadapan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 smtClean="0"/>
              <a:t>elektronis</a:t>
            </a:r>
            <a:r>
              <a:rPr lang="en-US" sz="2800" dirty="0" smtClean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elektronis</a:t>
            </a:r>
            <a:r>
              <a:rPr lang="en-US" sz="2800" dirty="0"/>
              <a:t>.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/>
              <a:t>gemar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program key </a:t>
            </a:r>
            <a:r>
              <a:rPr lang="en-US" sz="2800" dirty="0" smtClean="0"/>
              <a:t>logging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terjerat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perbuatan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536575" indent="-536575">
              <a:buNone/>
            </a:pPr>
            <a:r>
              <a:rPr lang="en-US" sz="2800" dirty="0"/>
              <a:t>6. 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/>
              <a:t>hal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 smtClean="0"/>
              <a:t>menyebabkan</a:t>
            </a:r>
            <a:r>
              <a:rPr lang="en-US" sz="2800" dirty="0"/>
              <a:t> </a:t>
            </a:r>
            <a:r>
              <a:rPr lang="en-US" sz="2800" dirty="0" err="1" smtClean="0"/>
              <a:t>terganggunya</a:t>
            </a:r>
            <a:r>
              <a:rPr lang="en-US" sz="2800" dirty="0" smtClean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elektronis</a:t>
            </a:r>
            <a:r>
              <a:rPr lang="en-US" sz="2800" dirty="0"/>
              <a:t>. </a:t>
            </a:r>
            <a:r>
              <a:rPr lang="en-US" sz="2800" dirty="0" err="1" smtClean="0"/>
              <a:t>Melakukan</a:t>
            </a:r>
            <a:r>
              <a:rPr lang="en-US" sz="2800" dirty="0"/>
              <a:t> </a:t>
            </a:r>
            <a:r>
              <a:rPr lang="en-US" sz="2800" dirty="0" smtClean="0"/>
              <a:t>spam </a:t>
            </a:r>
            <a:r>
              <a:rPr lang="en-US" sz="2800" dirty="0"/>
              <a:t>yang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smtClean="0"/>
              <a:t>website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di </a:t>
            </a:r>
            <a:r>
              <a:rPr lang="en-US" sz="2800" dirty="0" err="1" smtClean="0"/>
              <a:t>kategorikan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perbuatan</a:t>
            </a:r>
            <a:r>
              <a:rPr lang="en-US" sz="2800" dirty="0" smtClean="0"/>
              <a:t> </a:t>
            </a:r>
            <a:r>
              <a:rPr lang="en-US" sz="2800" dirty="0" err="1"/>
              <a:t>ini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115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Isu-Isu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Penulisan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457" y="1684791"/>
            <a:ext cx="7725229" cy="495558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 smtClean="0"/>
              <a:t>penggandaan</a:t>
            </a:r>
            <a:r>
              <a:rPr lang="en-US" dirty="0" smtClean="0"/>
              <a:t>, </a:t>
            </a: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perbuatan</a:t>
            </a:r>
            <a:r>
              <a:rPr lang="en-US" dirty="0"/>
              <a:t> yang </a:t>
            </a:r>
            <a:r>
              <a:rPr lang="en-US" dirty="0" err="1"/>
              <a:t>dilarang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disebutkan</a:t>
            </a:r>
            <a:r>
              <a:rPr lang="en-US" dirty="0" smtClean="0"/>
              <a:t> </a:t>
            </a:r>
            <a:r>
              <a:rPr lang="en-US" dirty="0" err="1"/>
              <a:t>diatas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smtClean="0"/>
              <a:t>programmer </a:t>
            </a:r>
            <a:r>
              <a:rPr lang="en-US" dirty="0"/>
              <a:t>yang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membobol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/>
              <a:t>bank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dikenakan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 smtClean="0"/>
              <a:t>hukuman</a:t>
            </a:r>
            <a:r>
              <a:rPr lang="en-US" dirty="0"/>
              <a:t>.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/>
              <a:t>sisterm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bank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/>
              <a:t>pihak</a:t>
            </a:r>
            <a:r>
              <a:rPr lang="en-US" dirty="0"/>
              <a:t> bank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menugaskan</a:t>
            </a:r>
            <a:r>
              <a:rPr lang="en-US" dirty="0"/>
              <a:t> </a:t>
            </a:r>
            <a:r>
              <a:rPr lang="en-US" dirty="0" err="1" smtClean="0"/>
              <a:t>programer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Isu-Isu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Penulisan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18343"/>
            <a:ext cx="8001000" cy="52578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 startAt="8"/>
            </a:pPr>
            <a:r>
              <a:rPr lang="en-US" sz="4400" dirty="0" err="1" smtClean="0"/>
              <a:t>Memanipulasi</a:t>
            </a:r>
            <a:r>
              <a:rPr lang="en-US" sz="4400" dirty="0"/>
              <a:t>, </a:t>
            </a:r>
            <a:r>
              <a:rPr lang="en-US" sz="4400" dirty="0" err="1"/>
              <a:t>mengubah</a:t>
            </a:r>
            <a:r>
              <a:rPr lang="en-US" sz="4400" dirty="0"/>
              <a:t>, </a:t>
            </a:r>
            <a:r>
              <a:rPr lang="en-US" sz="4400" dirty="0" err="1"/>
              <a:t>menghilangkan</a:t>
            </a:r>
            <a:r>
              <a:rPr lang="en-US" sz="4400" dirty="0"/>
              <a:t> </a:t>
            </a:r>
            <a:r>
              <a:rPr lang="en-US" sz="4400" dirty="0" err="1" smtClean="0"/>
              <a:t>merosak</a:t>
            </a:r>
            <a:r>
              <a:rPr lang="en-US" sz="4400" dirty="0" smtClean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tujuan</a:t>
            </a:r>
            <a:r>
              <a:rPr lang="en-US" sz="4400" dirty="0"/>
              <a:t> </a:t>
            </a:r>
            <a:r>
              <a:rPr lang="en-US" sz="4400" dirty="0" err="1"/>
              <a:t>menjadikan</a:t>
            </a:r>
            <a:r>
              <a:rPr lang="en-US" sz="4400" dirty="0"/>
              <a:t> </a:t>
            </a:r>
            <a:r>
              <a:rPr lang="en-US" sz="4400" dirty="0" err="1"/>
              <a:t>suatu</a:t>
            </a:r>
            <a:r>
              <a:rPr lang="en-US" sz="4400" dirty="0"/>
              <a:t> </a:t>
            </a:r>
            <a:r>
              <a:rPr lang="en-US" sz="4400" dirty="0" err="1" smtClean="0"/>
              <a:t>informasi</a:t>
            </a:r>
            <a:r>
              <a:rPr lang="en-US" sz="4400" dirty="0" smtClean="0"/>
              <a:t> </a:t>
            </a:r>
            <a:r>
              <a:rPr lang="en-US" sz="4400" dirty="0" err="1"/>
              <a:t>elektronis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dokumen</a:t>
            </a:r>
            <a:r>
              <a:rPr lang="en-US" sz="4400" dirty="0"/>
              <a:t> </a:t>
            </a:r>
            <a:r>
              <a:rPr lang="en-US" sz="4400" dirty="0" err="1"/>
              <a:t>elektronis</a:t>
            </a:r>
            <a:r>
              <a:rPr lang="en-US" sz="4400" dirty="0"/>
              <a:t> </a:t>
            </a:r>
            <a:r>
              <a:rPr lang="en-US" sz="4400" dirty="0" err="1" smtClean="0"/>
              <a:t>seperti</a:t>
            </a:r>
            <a:r>
              <a:rPr lang="en-US" sz="4400" dirty="0" smtClean="0"/>
              <a:t> </a:t>
            </a:r>
            <a:r>
              <a:rPr lang="en-US" sz="4400" dirty="0" err="1" smtClean="0"/>
              <a:t>autentik</a:t>
            </a:r>
            <a:r>
              <a:rPr lang="en-US" sz="4400" dirty="0" smtClean="0"/>
              <a:t>. </a:t>
            </a:r>
          </a:p>
          <a:p>
            <a:pPr marL="0" indent="0">
              <a:buNone/>
            </a:pPr>
            <a:r>
              <a:rPr lang="en-US" sz="4400" dirty="0" smtClean="0"/>
              <a:t>      </a:t>
            </a:r>
            <a:r>
              <a:rPr lang="en-US" sz="4400" dirty="0" err="1" smtClean="0"/>
              <a:t>Cth</a:t>
            </a:r>
            <a:r>
              <a:rPr lang="en-US" sz="4400" dirty="0" smtClean="0"/>
              <a:t>: </a:t>
            </a:r>
            <a:r>
              <a:rPr lang="en-US" sz="4400" dirty="0" err="1" smtClean="0"/>
              <a:t>memanipulasi</a:t>
            </a:r>
            <a:r>
              <a:rPr lang="en-US" sz="4400" dirty="0" smtClean="0"/>
              <a:t> </a:t>
            </a:r>
            <a:r>
              <a:rPr lang="en-US" sz="4400" dirty="0" err="1" smtClean="0"/>
              <a:t>kandungan</a:t>
            </a:r>
            <a:r>
              <a:rPr lang="en-US" sz="4400" dirty="0" smtClean="0"/>
              <a:t> </a:t>
            </a:r>
            <a:r>
              <a:rPr lang="en-US" sz="4400" dirty="0" err="1" smtClean="0"/>
              <a:t>transkrip</a:t>
            </a:r>
            <a:r>
              <a:rPr lang="en-US" sz="4400" dirty="0" smtClean="0"/>
              <a:t> </a:t>
            </a:r>
            <a:r>
              <a:rPr lang="en-US" sz="4400" dirty="0" err="1"/>
              <a:t>kita</a:t>
            </a:r>
            <a:r>
              <a:rPr lang="en-US" sz="4400" dirty="0"/>
              <a:t> </a:t>
            </a:r>
            <a:r>
              <a:rPr lang="en-US" sz="4400" dirty="0" err="1" smtClean="0"/>
              <a:t>dan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      </a:t>
            </a:r>
            <a:r>
              <a:rPr lang="en-US" sz="4400" dirty="0" err="1" smtClean="0"/>
              <a:t>mengirimkannya</a:t>
            </a:r>
            <a:r>
              <a:rPr lang="en-US" sz="4400" dirty="0" smtClean="0"/>
              <a:t> </a:t>
            </a:r>
            <a:r>
              <a:rPr lang="en-US" sz="4400" dirty="0" err="1" smtClean="0"/>
              <a:t>sebagai</a:t>
            </a:r>
            <a:r>
              <a:rPr lang="en-US" sz="4400" dirty="0" smtClean="0"/>
              <a:t> </a:t>
            </a:r>
            <a:r>
              <a:rPr lang="en-US" sz="4400" dirty="0" err="1" smtClean="0"/>
              <a:t>syarat</a:t>
            </a:r>
            <a:r>
              <a:rPr lang="en-US" sz="4400" dirty="0" smtClean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 smtClean="0"/>
              <a:t>memohon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      </a:t>
            </a:r>
            <a:r>
              <a:rPr lang="en-US" sz="4400" dirty="0" err="1" smtClean="0"/>
              <a:t>biasiswa</a:t>
            </a:r>
            <a:r>
              <a:rPr lang="en-US" sz="4400" dirty="0" smtClean="0"/>
              <a:t>, </a:t>
            </a:r>
            <a:r>
              <a:rPr lang="en-US" sz="4400" dirty="0" err="1" smtClean="0"/>
              <a:t>membuat</a:t>
            </a:r>
            <a:r>
              <a:rPr lang="en-US" sz="4400" dirty="0" smtClean="0"/>
              <a:t> </a:t>
            </a:r>
            <a:r>
              <a:rPr lang="en-US" sz="4400" dirty="0" err="1"/>
              <a:t>suatu</a:t>
            </a:r>
            <a:r>
              <a:rPr lang="en-US" sz="4400" dirty="0"/>
              <a:t> program </a:t>
            </a:r>
            <a:r>
              <a:rPr lang="en-US" sz="4400" dirty="0" err="1"/>
              <a:t>untuk</a:t>
            </a:r>
            <a:r>
              <a:rPr lang="en-US" sz="4400" dirty="0"/>
              <a:t>  </a:t>
            </a:r>
            <a:r>
              <a:rPr lang="en-US" sz="4400" dirty="0" smtClean="0"/>
              <a:t>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</a:t>
            </a:r>
            <a:r>
              <a:rPr lang="en-US" sz="4400" dirty="0" err="1" smtClean="0"/>
              <a:t>memalsukan</a:t>
            </a:r>
            <a:r>
              <a:rPr lang="en-US" sz="4400" dirty="0" smtClean="0"/>
              <a:t> </a:t>
            </a:r>
            <a:r>
              <a:rPr lang="en-US" sz="4400" dirty="0" err="1"/>
              <a:t>tanda</a:t>
            </a:r>
            <a:r>
              <a:rPr lang="en-US" sz="4400" dirty="0"/>
              <a:t> </a:t>
            </a:r>
            <a:r>
              <a:rPr lang="en-US" sz="4400" dirty="0" err="1"/>
              <a:t>tangan</a:t>
            </a:r>
            <a:r>
              <a:rPr lang="en-US" sz="4400" dirty="0"/>
              <a:t> </a:t>
            </a:r>
            <a:r>
              <a:rPr lang="en-US" sz="4400" dirty="0" err="1" smtClean="0"/>
              <a:t>elektronik</a:t>
            </a:r>
            <a:r>
              <a:rPr lang="en-US" sz="4400" dirty="0" smtClean="0"/>
              <a:t> </a:t>
            </a:r>
            <a:r>
              <a:rPr lang="en-US" sz="4400" dirty="0"/>
              <a:t>(</a:t>
            </a:r>
            <a:r>
              <a:rPr lang="en-US" sz="4400" dirty="0" smtClean="0"/>
              <a:t>yang   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</a:t>
            </a:r>
            <a:r>
              <a:rPr lang="en-US" sz="4400" dirty="0" err="1" smtClean="0"/>
              <a:t>dimaksud</a:t>
            </a:r>
            <a:r>
              <a:rPr lang="en-US" sz="4400" dirty="0" smtClean="0"/>
              <a:t> </a:t>
            </a:r>
            <a:r>
              <a:rPr lang="en-US" sz="4400" dirty="0" err="1"/>
              <a:t>tanda</a:t>
            </a:r>
            <a:r>
              <a:rPr lang="en-US" sz="4400" dirty="0"/>
              <a:t> </a:t>
            </a:r>
            <a:r>
              <a:rPr lang="en-US" sz="4400" dirty="0" err="1"/>
              <a:t>tangan</a:t>
            </a:r>
            <a:r>
              <a:rPr lang="en-US" sz="4400" dirty="0"/>
              <a:t> </a:t>
            </a:r>
            <a:r>
              <a:rPr lang="en-US" sz="4400" dirty="0" err="1" smtClean="0"/>
              <a:t>elektronik</a:t>
            </a:r>
            <a:r>
              <a:rPr lang="en-US" sz="4400" dirty="0" smtClean="0"/>
              <a:t> </a:t>
            </a:r>
            <a:r>
              <a:rPr lang="en-US" sz="4400" dirty="0" err="1"/>
              <a:t>bukanlah</a:t>
            </a:r>
            <a:r>
              <a:rPr lang="en-US" sz="4400" dirty="0"/>
              <a:t> </a:t>
            </a:r>
          </a:p>
          <a:p>
            <a:pPr marL="0" indent="0">
              <a:buNone/>
            </a:pPr>
            <a:r>
              <a:rPr lang="en-US" sz="4400" dirty="0" smtClean="0"/>
              <a:t>      </a:t>
            </a:r>
            <a:r>
              <a:rPr lang="en-US" sz="4400" dirty="0" err="1" smtClean="0"/>
              <a:t>tanda</a:t>
            </a:r>
            <a:r>
              <a:rPr lang="en-US" sz="4400" dirty="0" smtClean="0"/>
              <a:t> </a:t>
            </a:r>
            <a:r>
              <a:rPr lang="en-US" sz="4400" dirty="0" err="1"/>
              <a:t>tangan</a:t>
            </a:r>
            <a:r>
              <a:rPr lang="en-US" sz="4400" dirty="0"/>
              <a:t> yang di </a:t>
            </a:r>
            <a:r>
              <a:rPr lang="en-US" sz="4400" dirty="0" err="1"/>
              <a:t>scan,tetapi</a:t>
            </a:r>
            <a:r>
              <a:rPr lang="en-US" sz="4400" dirty="0"/>
              <a:t> </a:t>
            </a:r>
            <a:r>
              <a:rPr lang="en-US" sz="4400" dirty="0" err="1"/>
              <a:t>sebuah</a:t>
            </a:r>
            <a:r>
              <a:rPr lang="en-US" sz="4400" dirty="0"/>
              <a:t> </a:t>
            </a:r>
            <a:r>
              <a:rPr lang="en-US" sz="4400" dirty="0" err="1" smtClean="0"/>
              <a:t>kunci</a:t>
            </a:r>
            <a:r>
              <a:rPr lang="en-US" sz="4400" dirty="0" smtClean="0"/>
              <a:t>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yang </a:t>
            </a:r>
            <a:r>
              <a:rPr lang="en-US" sz="4400" dirty="0" err="1"/>
              <a:t>digunakan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authentikasi</a:t>
            </a:r>
            <a:r>
              <a:rPr lang="en-US" sz="4400" dirty="0"/>
              <a:t> </a:t>
            </a:r>
            <a:r>
              <a:rPr lang="en-US" sz="4400" dirty="0" err="1"/>
              <a:t>seseorang</a:t>
            </a:r>
            <a:r>
              <a:rPr lang="en-US" sz="4400" dirty="0"/>
              <a:t> </a:t>
            </a:r>
            <a:r>
              <a:rPr lang="en-US" sz="4400" dirty="0" smtClean="0"/>
              <a:t> 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/>
              <a:t>lembaga</a:t>
            </a:r>
            <a:r>
              <a:rPr lang="en-US" sz="4400" dirty="0"/>
              <a:t>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0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Perbincangan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9933"/>
            <a:ext cx="8001000" cy="5257800"/>
          </a:xfrm>
        </p:spPr>
        <p:txBody>
          <a:bodyPr>
            <a:normAutofit/>
          </a:bodyPr>
          <a:lstStyle/>
          <a:p>
            <a:pPr marL="857250" indent="-514350" eaLnBrk="1" hangingPunct="1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Cabaran</a:t>
            </a:r>
            <a:r>
              <a:rPr lang="en-US" dirty="0" smtClean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terkini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?</a:t>
            </a:r>
          </a:p>
          <a:p>
            <a:pPr marL="1074738" lvl="1" indent="-261938"/>
            <a:r>
              <a:rPr lang="en-US" sz="3600" dirty="0" err="1"/>
              <a:t>Kesediaan</a:t>
            </a:r>
            <a:r>
              <a:rPr lang="en-US" sz="3600" dirty="0"/>
              <a:t> guru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pelajar</a:t>
            </a:r>
            <a:endParaRPr lang="en-MY" sz="4800" dirty="0"/>
          </a:p>
          <a:p>
            <a:pPr marL="1074738" lvl="1" indent="-261938"/>
            <a:r>
              <a:rPr lang="en-US" sz="3600" dirty="0" err="1"/>
              <a:t>Sokongan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endParaRPr lang="en-MY" sz="4800" dirty="0"/>
          </a:p>
          <a:p>
            <a:pPr marL="1074738" lvl="1" indent="-261938"/>
            <a:r>
              <a:rPr lang="en-US" sz="3600" dirty="0" err="1"/>
              <a:t>Kesediaan</a:t>
            </a:r>
            <a:r>
              <a:rPr lang="en-US" sz="3600" dirty="0"/>
              <a:t> </a:t>
            </a:r>
            <a:r>
              <a:rPr lang="en-US" sz="3600" dirty="0" err="1"/>
              <a:t>teknologi</a:t>
            </a:r>
            <a:endParaRPr lang="en-MY" sz="4800" dirty="0"/>
          </a:p>
          <a:p>
            <a:pPr indent="0" eaLnBrk="1" hangingPunct="1">
              <a:buNone/>
            </a:pPr>
            <a:endParaRPr lang="en-MY" sz="4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Perbincangan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9933"/>
            <a:ext cx="8001000" cy="5257800"/>
          </a:xfrm>
        </p:spPr>
        <p:txBody>
          <a:bodyPr>
            <a:normAutofit/>
          </a:bodyPr>
          <a:lstStyle/>
          <a:p>
            <a:pPr marL="857250" indent="-514350" eaLnBrk="1" hangingPunct="1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Cabaran</a:t>
            </a:r>
            <a:r>
              <a:rPr lang="en-US" dirty="0" smtClean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terkini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?</a:t>
            </a:r>
          </a:p>
          <a:p>
            <a:pPr marL="1074738" lvl="1" indent="-261938"/>
            <a:r>
              <a:rPr lang="en-US" sz="3600" dirty="0" err="1"/>
              <a:t>Kesediaan</a:t>
            </a:r>
            <a:r>
              <a:rPr lang="en-US" sz="3600" dirty="0"/>
              <a:t> guru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pelajar</a:t>
            </a:r>
            <a:endParaRPr lang="en-MY" sz="4800" dirty="0"/>
          </a:p>
          <a:p>
            <a:pPr marL="1074738" lvl="1" indent="-261938"/>
            <a:r>
              <a:rPr lang="en-US" sz="3600" dirty="0" err="1"/>
              <a:t>Sokongan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endParaRPr lang="en-MY" sz="4800" dirty="0"/>
          </a:p>
          <a:p>
            <a:pPr marL="1074738" lvl="1" indent="-261938"/>
            <a:r>
              <a:rPr lang="en-US" sz="3600" dirty="0" err="1"/>
              <a:t>Kesediaan</a:t>
            </a:r>
            <a:r>
              <a:rPr lang="en-US" sz="3600" dirty="0"/>
              <a:t> </a:t>
            </a:r>
            <a:r>
              <a:rPr lang="en-US" sz="3600" dirty="0" err="1"/>
              <a:t>teknologi</a:t>
            </a:r>
            <a:endParaRPr lang="en-MY" sz="4800" dirty="0"/>
          </a:p>
          <a:p>
            <a:pPr indent="0" eaLnBrk="1" hangingPunct="1">
              <a:buNone/>
            </a:pPr>
            <a:endParaRPr lang="en-MY" sz="4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19113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62050" y="1219200"/>
            <a:ext cx="7345362" cy="475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61938" indent="-261938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 smtClean="0"/>
              <a:t>Merupakan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ekslusif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diberi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/</a:t>
            </a:r>
            <a:r>
              <a:rPr lang="en-US" altLang="en-US" sz="2800" dirty="0" err="1"/>
              <a:t>penerima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pengeluaran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semula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penggunaan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hasil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berkenaan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tempoh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marL="261938" indent="-261938"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 smtClean="0"/>
              <a:t>Hakcipta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premis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bahawa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mempunyai</a:t>
            </a:r>
            <a:r>
              <a:rPr lang="en-US" altLang="en-US" sz="2800" dirty="0"/>
              <a:t> ‘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kepunyaan</a:t>
            </a:r>
            <a:r>
              <a:rPr lang="en-US" altLang="en-US" sz="2800" dirty="0"/>
              <a:t>’ </a:t>
            </a:r>
            <a:r>
              <a:rPr lang="en-US" altLang="en-US" sz="2800" dirty="0" err="1"/>
              <a:t>terhadap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mereka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086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6962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Perbincangan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257" y="1845580"/>
            <a:ext cx="8001000" cy="5257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internet </a:t>
            </a:r>
            <a:r>
              <a:rPr lang="en-US" dirty="0" err="1" smtClean="0"/>
              <a:t>bincangkan</a:t>
            </a:r>
            <a:r>
              <a:rPr lang="en-US" dirty="0" smtClean="0"/>
              <a:t> </a:t>
            </a:r>
            <a:r>
              <a:rPr lang="en-US" dirty="0" err="1" smtClean="0"/>
              <a:t>Piawaian</a:t>
            </a:r>
            <a:r>
              <a:rPr lang="en-US" dirty="0" smtClean="0"/>
              <a:t> </a:t>
            </a:r>
            <a:r>
              <a:rPr lang="en-US" dirty="0"/>
              <a:t>ISTE (International Society for Technology in </a:t>
            </a:r>
            <a:r>
              <a:rPr lang="en-US" dirty="0" smtClean="0"/>
              <a:t>Education)</a:t>
            </a:r>
            <a:endParaRPr lang="en-MY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6921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endParaRPr lang="en-US" altLang="en-US" sz="2800" b="1" smtClean="0">
              <a:solidFill>
                <a:srgbClr val="80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/>
            <a:endParaRPr lang="en-US" altLang="en-US" sz="2400" smtClean="0"/>
          </a:p>
          <a:p>
            <a:pPr eaLnBrk="1" hangingPunct="1">
              <a:buFontTx/>
              <a:buNone/>
            </a:pPr>
            <a:r>
              <a:rPr lang="en-US" altLang="en-US" sz="2400" smtClean="0"/>
              <a:t>     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133600" y="2492375"/>
            <a:ext cx="5602287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 b="1" dirty="0" err="1">
                <a:solidFill>
                  <a:srgbClr val="A50021"/>
                </a:solidFill>
                <a:latin typeface="Palace Script MT" pitchFamily="66" charset="0"/>
              </a:rPr>
              <a:t>Sekian</a:t>
            </a:r>
            <a:r>
              <a:rPr lang="en-US" altLang="en-US" sz="6000" b="1" dirty="0">
                <a:solidFill>
                  <a:srgbClr val="A50021"/>
                </a:solidFill>
                <a:latin typeface="Palace Script MT" pitchFamily="66" charset="0"/>
              </a:rPr>
              <a:t> </a:t>
            </a:r>
            <a:r>
              <a:rPr lang="en-US" altLang="en-US" sz="6000" b="1" dirty="0" err="1">
                <a:solidFill>
                  <a:srgbClr val="A50021"/>
                </a:solidFill>
                <a:latin typeface="Palace Script MT" pitchFamily="66" charset="0"/>
              </a:rPr>
              <a:t>Terima</a:t>
            </a:r>
            <a:r>
              <a:rPr lang="en-US" altLang="en-US" sz="6000" b="1" dirty="0">
                <a:solidFill>
                  <a:srgbClr val="A50021"/>
                </a:solidFill>
                <a:latin typeface="Palace Script MT" pitchFamily="66" charset="0"/>
              </a:rPr>
              <a:t> </a:t>
            </a:r>
            <a:r>
              <a:rPr lang="en-US" altLang="en-US" sz="6000" b="1" dirty="0" err="1">
                <a:solidFill>
                  <a:srgbClr val="A50021"/>
                </a:solidFill>
                <a:latin typeface="Palace Script MT" pitchFamily="66" charset="0"/>
              </a:rPr>
              <a:t>Kasih</a:t>
            </a:r>
            <a:endParaRPr lang="en-US" altLang="en-US" sz="6000" b="1" dirty="0">
              <a:solidFill>
                <a:srgbClr val="A50021"/>
              </a:solidFill>
              <a:latin typeface="Palace Script MT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hlink"/>
                </a:solidFill>
                <a:hlinkClick r:id="rId2"/>
              </a:rPr>
              <a:t>sajap@ipgktb.edu.my</a:t>
            </a:r>
            <a:r>
              <a:rPr lang="en-US" altLang="en-US" sz="1800" b="1" dirty="0" smtClean="0">
                <a:solidFill>
                  <a:schemeClr val="hlink"/>
                </a:solidFill>
              </a:rPr>
              <a:t>/sajap@sajadstudio.info</a:t>
            </a:r>
            <a:endParaRPr lang="en-US" altLang="en-US" sz="1800" b="1" dirty="0">
              <a:solidFill>
                <a:schemeClr val="hlink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hlink"/>
                </a:solidFill>
              </a:rPr>
              <a:t>http://www.sajadstudio.info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600" b="1" dirty="0">
              <a:solidFill>
                <a:schemeClr val="hlink"/>
              </a:solidFill>
              <a:latin typeface="Palace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18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72338" cy="4381500"/>
          </a:xfrm>
        </p:spPr>
        <p:txBody>
          <a:bodyPr/>
          <a:lstStyle/>
          <a:p>
            <a:pPr marL="660400" indent="-660400" algn="ctr" eaLnBrk="1" hangingPunct="1"/>
            <a:endParaRPr lang="en-US" altLang="en-US" sz="1800" dirty="0">
              <a:solidFill>
                <a:schemeClr val="bg1"/>
              </a:solidFill>
            </a:endParaRPr>
          </a:p>
          <a:p>
            <a:pPr marL="660400" indent="-660400" algn="ctr" eaLnBrk="1" hangingPunct="1">
              <a:buNone/>
            </a:pPr>
            <a:r>
              <a:rPr lang="en-US" altLang="en-US" sz="2800" b="1" dirty="0">
                <a:solidFill>
                  <a:srgbClr val="A50021"/>
                </a:solidFill>
              </a:rPr>
              <a:t>sajap@ipgktb.edu.my</a:t>
            </a:r>
          </a:p>
          <a:p>
            <a:pPr marL="660400" indent="-660400" algn="ctr" eaLnBrk="1" hangingPunct="1">
              <a:buNone/>
            </a:pPr>
            <a:r>
              <a:rPr lang="en-US" altLang="en-US" sz="2800" b="1" dirty="0">
                <a:solidFill>
                  <a:srgbClr val="A50021"/>
                </a:solidFill>
              </a:rPr>
              <a:t>http://www.sajadstudio.info</a:t>
            </a:r>
          </a:p>
        </p:txBody>
      </p:sp>
    </p:spTree>
    <p:extLst>
      <p:ext uri="{BB962C8B-B14F-4D97-AF65-F5344CB8AC3E}">
        <p14:creationId xmlns:p14="http://schemas.microsoft.com/office/powerpoint/2010/main" val="41990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905002"/>
            <a:ext cx="7772400" cy="1808669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600" dirty="0" err="1">
                <a:latin typeface="Century Gothic" panose="020B0502020202020204" pitchFamily="34" charset="0"/>
                <a:cs typeface="Arial" panose="020B0604020202020204" pitchFamily="34" charset="0"/>
              </a:rPr>
              <a:t>Terima</a:t>
            </a:r>
            <a:r>
              <a:rPr sz="66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sz="6600" dirty="0" err="1">
                <a:latin typeface="Century Gothic" panose="020B0502020202020204" pitchFamily="34" charset="0"/>
                <a:cs typeface="Arial" panose="020B0604020202020204" pitchFamily="34" charset="0"/>
              </a:rPr>
              <a:t>Kasih</a:t>
            </a:r>
            <a:endParaRPr sz="6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8EA4D-F559-40E9-9EB2-EEEA8CBBAC6C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1896" y="137160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30086" y="1373642"/>
            <a:ext cx="712787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Tujuan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utama</a:t>
            </a:r>
            <a:r>
              <a:rPr lang="en-US" altLang="en-US" sz="2800" dirty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melindungi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ciptaannya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Terbahagi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2 </a:t>
            </a:r>
            <a:r>
              <a:rPr lang="en-US" altLang="en-US" sz="2800" dirty="0" err="1"/>
              <a:t>kategori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utama</a:t>
            </a:r>
            <a:r>
              <a:rPr lang="en-US" altLang="en-US" sz="2800" dirty="0"/>
              <a:t>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Hak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endParaRPr lang="en-US" altLang="en-US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Hak</a:t>
            </a:r>
            <a:r>
              <a:rPr lang="en-US" altLang="en-US" dirty="0"/>
              <a:t> moral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0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8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22829" y="1134154"/>
            <a:ext cx="7272337" cy="481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/>
              <a:t>Hak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Ekonomi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sesuatu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bersifat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kebendaan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material.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/>
              <a:t>Tujuan</a:t>
            </a:r>
            <a:r>
              <a:rPr lang="en-US" altLang="en-US" sz="2800" b="1" dirty="0"/>
              <a:t>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Supaya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pulangan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kewangan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kebendaan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Perlindungan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berkesan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menjamin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pemberian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royalti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hasil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daripd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jualan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ciptaannya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0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78519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26457" y="1066800"/>
            <a:ext cx="7522256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/>
              <a:t>Hak</a:t>
            </a:r>
            <a:r>
              <a:rPr lang="en-US" altLang="en-US" sz="2800" b="1" dirty="0"/>
              <a:t> </a:t>
            </a:r>
            <a:r>
              <a:rPr lang="en-US" altLang="en-US" sz="2800" b="1" dirty="0" smtClean="0"/>
              <a:t>Moral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moral </a:t>
            </a:r>
            <a:r>
              <a:rPr lang="en-US" altLang="en-US" sz="2800" dirty="0" err="1"/>
              <a:t>menjamin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pengiktirafan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</a:t>
            </a:r>
            <a:r>
              <a:rPr lang="en-US" altLang="en-US" sz="2800" dirty="0" err="1"/>
              <a:t>Hakcipta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diiktiraf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merupakan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moral yang </a:t>
            </a:r>
            <a:r>
              <a:rPr lang="en-US" altLang="en-US" sz="2800" dirty="0" err="1"/>
              <a:t>tinggi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memberi</a:t>
            </a:r>
            <a:r>
              <a:rPr lang="en-US" altLang="en-US" sz="2800" dirty="0"/>
              <a:t> kepuasan yang </a:t>
            </a:r>
            <a:r>
              <a:rPr lang="en-US" altLang="en-US" sz="2800" dirty="0" err="1"/>
              <a:t>tinggi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Ia</a:t>
            </a:r>
            <a:r>
              <a:rPr lang="en-US" altLang="en-US" sz="2800" dirty="0"/>
              <a:t> juga </a:t>
            </a:r>
            <a:r>
              <a:rPr lang="en-US" altLang="en-US" sz="2800" dirty="0" err="1"/>
              <a:t>memberi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mutlak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terhadap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hasil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mengalami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apa-apa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persetujuan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0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78519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0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58862" y="1073907"/>
            <a:ext cx="7834313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/>
              <a:t>Undang-Undang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Hak</a:t>
            </a:r>
            <a:r>
              <a:rPr lang="en-US" altLang="en-US" sz="2800" b="1" dirty="0"/>
              <a:t> </a:t>
            </a:r>
            <a:r>
              <a:rPr lang="en-US" altLang="en-US" sz="2800" b="1" dirty="0" err="1" smtClean="0"/>
              <a:t>Cipta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menyediakan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perlindungan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monopoli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mereka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mencipta</a:t>
            </a:r>
            <a:r>
              <a:rPr lang="en-US" altLang="en-US" sz="2800" dirty="0"/>
              <a:t> idea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pengetahuan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Memberi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kuasa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monopoli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ekslusif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pencipta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pemunya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intelektual,yang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terhadap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mereka,untuk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mengelakkan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daripada</a:t>
            </a:r>
            <a:r>
              <a:rPr lang="en-US" altLang="en-US" sz="2800" dirty="0"/>
              <a:t> orang lain </a:t>
            </a:r>
            <a:r>
              <a:rPr lang="en-US" altLang="en-US" sz="2800" dirty="0" err="1"/>
              <a:t>membuat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mereka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kebenaran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45647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47813" y="1628775"/>
            <a:ext cx="73453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05252" y="924833"/>
            <a:ext cx="7658894" cy="610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Terdapat</a:t>
            </a:r>
            <a:r>
              <a:rPr lang="en-US" altLang="en-US" sz="2800" dirty="0"/>
              <a:t> 4 </a:t>
            </a: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intelek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iaitu</a:t>
            </a:r>
            <a:r>
              <a:rPr lang="en-US" altLang="en-US" sz="2800" dirty="0" smtClean="0"/>
              <a:t>;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cipta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kawal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ketulenan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seseorang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Undang-undang</a:t>
            </a:r>
            <a:r>
              <a:rPr lang="en-US" altLang="en-US" sz="2800" dirty="0"/>
              <a:t> paten: </a:t>
            </a:r>
            <a:r>
              <a:rPr lang="en-US" altLang="en-US" sz="2800" dirty="0" err="1"/>
              <a:t>kawal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penemuan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baru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berguna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juga proses </a:t>
            </a:r>
            <a:r>
              <a:rPr lang="en-US" altLang="en-US" sz="2800" dirty="0" err="1"/>
              <a:t>penemuan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perdagangan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kawal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perkataan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nama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simbol</a:t>
            </a:r>
            <a:r>
              <a:rPr lang="en-US" altLang="en-US" sz="2800" dirty="0"/>
              <a:t>, yang </a:t>
            </a:r>
            <a:r>
              <a:rPr lang="en-US" altLang="en-US" sz="2800" dirty="0" err="1"/>
              <a:t>digunakan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pengusaha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terlibat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pembuatan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mengenalpasti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produk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perkhidmatan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mereka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Undang-undang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rahsia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perdagangan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Kawal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maklumat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penting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tidak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diketahui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umum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tetapi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dirahsiakan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empunya</a:t>
            </a:r>
            <a:r>
              <a:rPr lang="en-US" altLang="en-US" sz="20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93033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sv-SE" altLang="en-US" sz="2800" b="1" dirty="0" smtClean="0">
                <a:solidFill>
                  <a:srgbClr val="FF0000"/>
                </a:solidFill>
              </a:rPr>
              <a:t>Hak cipta terpelihara (Copyright)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IPGM1">
  <a:themeElements>
    <a:clrScheme name="Custom 301">
      <a:dk1>
        <a:srgbClr val="000000"/>
      </a:dk1>
      <a:lt1>
        <a:srgbClr val="FFFFFF"/>
      </a:lt1>
      <a:dk2>
        <a:srgbClr val="0B6483"/>
      </a:dk2>
      <a:lt2>
        <a:srgbClr val="D4ECEB"/>
      </a:lt2>
      <a:accent1>
        <a:srgbClr val="6BB0D3"/>
      </a:accent1>
      <a:accent2>
        <a:srgbClr val="72C2C0"/>
      </a:accent2>
      <a:accent3>
        <a:srgbClr val="CCCC66"/>
      </a:accent3>
      <a:accent4>
        <a:srgbClr val="AFA8A1"/>
      </a:accent4>
      <a:accent5>
        <a:srgbClr val="E0977A"/>
      </a:accent5>
      <a:accent6>
        <a:srgbClr val="8EC171"/>
      </a:accent6>
      <a:hlink>
        <a:srgbClr val="F466F4"/>
      </a:hlink>
      <a:folHlink>
        <a:srgbClr val="AEB12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36667</TotalTime>
  <Words>1317</Words>
  <Application>Microsoft Office PowerPoint</Application>
  <PresentationFormat>On-screen Show (4:3)</PresentationFormat>
  <Paragraphs>234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ＭＳ ゴシック</vt:lpstr>
      <vt:lpstr>Arial</vt:lpstr>
      <vt:lpstr>Calibri</vt:lpstr>
      <vt:lpstr>Century Gothic</vt:lpstr>
      <vt:lpstr>Palace Script MT</vt:lpstr>
      <vt:lpstr>Wingdings</vt:lpstr>
      <vt:lpstr>Template IPGM1</vt:lpstr>
      <vt:lpstr>EDUP2053 Teknologi dan Media Pengajaran (Instructional Technology and Media)  Topik 11:  Isu dan Cabaran Penggunaan Teknologi untuk Pengajaran dan Pembelajaran  Jabatan Teknologi Pendidikan IPG Kampus Tuanku Bainun</vt:lpstr>
      <vt:lpstr>Pengenalan</vt:lpstr>
      <vt:lpstr>Isu harta intelek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Hak cipta terpelihara (Copyright)</vt:lpstr>
      <vt:lpstr>Isu Keselamatan</vt:lpstr>
      <vt:lpstr>Isu Keselamatan</vt:lpstr>
      <vt:lpstr>Isu Keselamatan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Isu Etika ‘Online’</vt:lpstr>
      <vt:lpstr>Etika ‘Online’</vt:lpstr>
      <vt:lpstr>Pelbagai Aspek Etika (Ethical Issues)</vt:lpstr>
      <vt:lpstr>Isu-Isu Etika dalam Penulisan</vt:lpstr>
      <vt:lpstr>Isu-Isu Etika dalam Penulisan</vt:lpstr>
      <vt:lpstr>Isu-Isu Etika dalam Penulisan</vt:lpstr>
      <vt:lpstr>Isu-Isu Etika dalam Penulisan</vt:lpstr>
      <vt:lpstr>Isu-Isu Etika dalam Penulisan</vt:lpstr>
      <vt:lpstr>Isu-Isu Etika dalam Penulisan</vt:lpstr>
      <vt:lpstr>Perbincangan…</vt:lpstr>
      <vt:lpstr>Perbincangan…</vt:lpstr>
      <vt:lpstr>Perbincangan…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muntasir</dc:creator>
  <cp:lastModifiedBy>HpUser</cp:lastModifiedBy>
  <cp:revision>541</cp:revision>
  <cp:lastPrinted>2015-05-13T23:11:09Z</cp:lastPrinted>
  <dcterms:created xsi:type="dcterms:W3CDTF">2013-06-04T01:16:56Z</dcterms:created>
  <dcterms:modified xsi:type="dcterms:W3CDTF">2018-03-25T02:49:17Z</dcterms:modified>
</cp:coreProperties>
</file>